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6" r:id="rId2"/>
    <p:sldId id="258" r:id="rId3"/>
    <p:sldId id="271" r:id="rId4"/>
    <p:sldId id="262" r:id="rId5"/>
    <p:sldId id="264" r:id="rId6"/>
    <p:sldId id="265" r:id="rId7"/>
    <p:sldId id="275" r:id="rId8"/>
    <p:sldId id="289" r:id="rId9"/>
    <p:sldId id="298" r:id="rId10"/>
    <p:sldId id="300" r:id="rId11"/>
    <p:sldId id="27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6" autoAdjust="0"/>
    <p:restoredTop sz="94660"/>
  </p:normalViewPr>
  <p:slideViewPr>
    <p:cSldViewPr>
      <p:cViewPr varScale="1">
        <p:scale>
          <a:sx n="81" d="100"/>
          <a:sy n="81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E740-F31B-4CEB-B4D9-CD004C06A9F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5FF1B-42C9-45FE-8706-2075485BB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882A7-B0FC-4D93-AE19-46DEBFEBE5C3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2" descr="C:\Users\MT COMPUTER\Desktop\hinh nen p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457200" y="816193"/>
            <a:ext cx="8458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Gia đình</a:t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LQVH - Truyện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 tượng: Mẫu giáo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– 5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b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 descr="C:\Users\ADMIN\Desktop\z3833539185476_a15ac88092d0b387428be535d8da7e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190500" y="825356"/>
            <a:ext cx="952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 gì ?</a:t>
            </a:r>
          </a:p>
          <a:p>
            <a:pPr algn="ctr"/>
            <a:endParaRPr lang="en-US" sz="4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716078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Gấu con chia quà”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DMIN\Desktop\Hinh-nen-mam-non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3622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267200" y="913147"/>
            <a:ext cx="449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Hoạt động: 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Cô kể diễn cảm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truyện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Gấu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con chia quà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2" descr="C:\Users\MT COMPUTER\Desktop\isinhvien-700-mn1-1024x7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371600" y="1905000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110</Words>
  <Application>Microsoft Office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Nguyễn Minh Tâm</cp:lastModifiedBy>
  <cp:revision>58</cp:revision>
  <dcterms:created xsi:type="dcterms:W3CDTF">2022-11-01T05:16:44Z</dcterms:created>
  <dcterms:modified xsi:type="dcterms:W3CDTF">2025-04-12T09:41:40Z</dcterms:modified>
</cp:coreProperties>
</file>