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5" r:id="rId2"/>
    <p:sldId id="307" r:id="rId3"/>
    <p:sldId id="296" r:id="rId4"/>
    <p:sldId id="297" r:id="rId5"/>
    <p:sldId id="298" r:id="rId6"/>
    <p:sldId id="306" r:id="rId7"/>
    <p:sldId id="302" r:id="rId8"/>
    <p:sldId id="310" r:id="rId9"/>
    <p:sldId id="31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E14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4C614-AE58-4D1C-9FC7-DD8582758142}" type="datetimeFigureOut">
              <a:rPr lang="en-US" smtClean="0"/>
              <a:pPr/>
              <a:t>2/14/2025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63967-E4DB-469F-9D4E-A930AF1926DF}" type="slidenum">
              <a:rPr lang="en-US" smtClean="0"/>
              <a:pPr/>
              <a:t>‹#›</a:t>
            </a:fld>
            <a:endParaRPr lang="en-US"/>
          </a:p>
        </p:txBody>
      </p:sp>
    </p:spTree>
    <p:extLst>
      <p:ext uri="{BB962C8B-B14F-4D97-AF65-F5344CB8AC3E}">
        <p14:creationId xmlns:p14="http://schemas.microsoft.com/office/powerpoint/2010/main" val="398662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9623E1-A994-4F45-B3F4-006859DBDF17}"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623E1-A994-4F45-B3F4-006859DBDF17}"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623E1-A994-4F45-B3F4-006859DBDF17}"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623E1-A994-4F45-B3F4-006859DBDF17}"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9623E1-A994-4F45-B3F4-006859DBDF17}"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623E1-A994-4F45-B3F4-006859DBDF17}"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623E1-A994-4F45-B3F4-006859DBDF17}"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623E1-A994-4F45-B3F4-006859DBDF17}"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623E1-A994-4F45-B3F4-006859DBDF17}"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623E1-A994-4F45-B3F4-006859DBDF17}"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623E1-A994-4F45-B3F4-006859DBDF17}"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623E1-A994-4F45-B3F4-006859DBDF17}" type="datetimeFigureOut">
              <a:rPr lang="en-US" smtClean="0"/>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F8A99-EC97-4EDA-B6A9-63A3307C2F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r="-280" b="7771"/>
          <a:stretch/>
        </p:blipFill>
        <p:spPr bwMode="auto">
          <a:xfrm>
            <a:off x="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191965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02727" y="1459974"/>
            <a:ext cx="6781800" cy="3416320"/>
          </a:xfrm>
          <a:prstGeom prst="rect">
            <a:avLst/>
          </a:prstGeom>
        </p:spPr>
        <p:txBody>
          <a:bodyPr wrap="square">
            <a:spAutoFit/>
          </a:bodyPr>
          <a:lstStyle/>
          <a:p>
            <a:pPr lvl="0" algn="ctr" fontAlgn="base">
              <a:spcBef>
                <a:spcPct val="0"/>
              </a:spcBef>
              <a:spcAft>
                <a:spcPct val="0"/>
              </a:spcAft>
            </a:pPr>
            <a:endParaRPr lang="en-US" sz="3200" b="1" u="sng" dirty="0">
              <a:solidFill>
                <a:srgbClr val="000000"/>
              </a:solidFill>
              <a:latin typeface="Times New Roman" pitchFamily="18" charset="0"/>
              <a:cs typeface="Times New Roman" pitchFamily="18" charset="0"/>
            </a:endParaRPr>
          </a:p>
          <a:p>
            <a:pPr lvl="0" algn="ctr" fontAlgn="base">
              <a:spcBef>
                <a:spcPct val="0"/>
              </a:spcBef>
              <a:spcAft>
                <a:spcPct val="0"/>
              </a:spcAft>
            </a:pPr>
            <a:endParaRPr lang="en-US" sz="3200" b="1" u="sng" dirty="0">
              <a:solidFill>
                <a:srgbClr val="000000"/>
              </a:solidFill>
              <a:latin typeface="Times New Roman" pitchFamily="18" charset="0"/>
              <a:cs typeface="Times New Roman" pitchFamily="18" charset="0"/>
            </a:endParaRPr>
          </a:p>
          <a:p>
            <a:pPr lvl="0" algn="ctr" fontAlgn="base">
              <a:spcBef>
                <a:spcPct val="0"/>
              </a:spcBef>
              <a:spcAft>
                <a:spcPct val="0"/>
              </a:spcAft>
            </a:pPr>
            <a:endParaRPr lang="en-US" sz="3200" b="1" u="sng" dirty="0">
              <a:solidFill>
                <a:srgbClr val="000000"/>
              </a:solidFill>
              <a:latin typeface="Times New Roman" pitchFamily="18" charset="0"/>
              <a:cs typeface="Times New Roman" pitchFamily="18" charset="0"/>
            </a:endParaRPr>
          </a:p>
          <a:p>
            <a:pPr lvl="0" algn="ctr" fontAlgn="base">
              <a:spcBef>
                <a:spcPct val="0"/>
              </a:spcBef>
              <a:spcAft>
                <a:spcPct val="0"/>
              </a:spcAft>
            </a:pPr>
            <a:endParaRPr lang="en-US" sz="2400" b="1" u="sng" dirty="0">
              <a:solidFill>
                <a:srgbClr val="000000"/>
              </a:solidFill>
              <a:latin typeface="Times New Roman" pitchFamily="18" charset="0"/>
              <a:cs typeface="Times New Roman" pitchFamily="18" charset="0"/>
            </a:endParaRPr>
          </a:p>
          <a:p>
            <a:pPr algn="ctr" fontAlgn="base">
              <a:spcBef>
                <a:spcPct val="0"/>
              </a:spcBef>
              <a:spcAft>
                <a:spcPct val="0"/>
              </a:spcAft>
            </a:pPr>
            <a:r>
              <a:rPr lang="en-US" sz="2400" b="1" dirty="0" err="1">
                <a:solidFill>
                  <a:srgbClr val="000000"/>
                </a:solidFill>
                <a:latin typeface="Times New Roman" pitchFamily="18" charset="0"/>
                <a:cs typeface="Times New Roman" pitchFamily="18" charset="0"/>
              </a:rPr>
              <a:t>Lĩnh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vực</a:t>
            </a:r>
            <a:r>
              <a:rPr lang="en-US" sz="2400" b="1" dirty="0">
                <a:solidFill>
                  <a:srgbClr val="000000"/>
                </a:solidFill>
                <a:latin typeface="Times New Roman" pitchFamily="18" charset="0"/>
                <a:cs typeface="Times New Roman" pitchFamily="18" charset="0"/>
              </a:rPr>
              <a:t>: PTNT</a:t>
            </a:r>
          </a:p>
          <a:p>
            <a:pPr lvl="0" algn="ctr" fontAlgn="base">
              <a:spcBef>
                <a:spcPct val="0"/>
              </a:spcBef>
              <a:spcAft>
                <a:spcPct val="0"/>
              </a:spcAft>
            </a:pPr>
            <a:r>
              <a:rPr lang="en-US" sz="2400" b="1" u="sng" dirty="0" err="1">
                <a:solidFill>
                  <a:srgbClr val="000000"/>
                </a:solidFill>
                <a:latin typeface="Times New Roman" pitchFamily="18" charset="0"/>
                <a:cs typeface="Times New Roman" pitchFamily="18" charset="0"/>
              </a:rPr>
              <a:t>Đề</a:t>
            </a:r>
            <a:r>
              <a:rPr lang="en-US" sz="2400" b="1" u="sng" dirty="0">
                <a:solidFill>
                  <a:srgbClr val="000000"/>
                </a:solidFill>
                <a:latin typeface="Times New Roman" pitchFamily="18" charset="0"/>
                <a:cs typeface="Times New Roman" pitchFamily="18" charset="0"/>
              </a:rPr>
              <a:t> </a:t>
            </a:r>
            <a:r>
              <a:rPr lang="en-US" sz="2400" b="1" u="sng" dirty="0" err="1">
                <a:solidFill>
                  <a:srgbClr val="000000"/>
                </a:solidFill>
                <a:latin typeface="Times New Roman" pitchFamily="18" charset="0"/>
                <a:cs typeface="Times New Roman" pitchFamily="18" charset="0"/>
              </a:rPr>
              <a:t>tài</a:t>
            </a:r>
            <a:r>
              <a:rPr lang="en-US" sz="2400" b="1" dirty="0">
                <a:solidFill>
                  <a:srgbClr val="000000"/>
                </a:solidFill>
                <a:latin typeface="Times New Roman" pitchFamily="18" charset="0"/>
                <a:cs typeface="Times New Roman" pitchFamily="18" charset="0"/>
              </a:rPr>
              <a:t> : </a:t>
            </a:r>
            <a:r>
              <a:rPr lang="en-US" sz="2400" b="1" dirty="0" err="1">
                <a:solidFill>
                  <a:srgbClr val="000000"/>
                </a:solidFill>
                <a:latin typeface="Times New Roman" pitchFamily="18" charset="0"/>
                <a:cs typeface="Times New Roman" pitchFamily="18" charset="0"/>
              </a:rPr>
              <a:t>Dạy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cách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hỏi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cảm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xin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lỗi</a:t>
            </a:r>
            <a:endParaRPr lang="en-US" sz="2400" b="1" dirty="0">
              <a:solidFill>
                <a:srgbClr val="FF0000"/>
              </a:solidFill>
              <a:latin typeface="Times New Roman" pitchFamily="18" charset="0"/>
              <a:cs typeface="Times New Roman" pitchFamily="18" charset="0"/>
            </a:endParaRPr>
          </a:p>
          <a:p>
            <a:pPr lvl="0" algn="ctr" fontAlgn="base">
              <a:spcBef>
                <a:spcPct val="0"/>
              </a:spcBef>
              <a:spcAft>
                <a:spcPct val="0"/>
              </a:spcAft>
            </a:pPr>
            <a:r>
              <a:rPr lang="en-US" sz="2400" b="1" dirty="0" err="1">
                <a:solidFill>
                  <a:srgbClr val="000000"/>
                </a:solidFill>
                <a:latin typeface="Times New Roman" pitchFamily="18" charset="0"/>
                <a:cs typeface="Times New Roman" pitchFamily="18" charset="0"/>
              </a:rPr>
              <a:t>Đối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tượng</a:t>
            </a:r>
            <a:r>
              <a:rPr lang="en-US" sz="2400" b="1" dirty="0">
                <a:solidFill>
                  <a:srgbClr val="000000"/>
                </a:solidFill>
                <a:latin typeface="Times New Roman" pitchFamily="18" charset="0"/>
                <a:cs typeface="Times New Roman" pitchFamily="18" charset="0"/>
              </a:rPr>
              <a:t>: 4-5 </a:t>
            </a:r>
            <a:r>
              <a:rPr lang="en-US" sz="2400" b="1" dirty="0" err="1">
                <a:solidFill>
                  <a:srgbClr val="000000"/>
                </a:solidFill>
                <a:latin typeface="Times New Roman" pitchFamily="18" charset="0"/>
                <a:cs typeface="Times New Roman" pitchFamily="18" charset="0"/>
              </a:rPr>
              <a:t>tuổi</a:t>
            </a:r>
            <a:endParaRPr lang="en-US" sz="2400" b="1" dirty="0">
              <a:solidFill>
                <a:srgbClr val="000000"/>
              </a:solidFill>
              <a:latin typeface="Times New Roman" pitchFamily="18" charset="0"/>
              <a:cs typeface="Times New Roman" pitchFamily="18" charset="0"/>
            </a:endParaRPr>
          </a:p>
          <a:p>
            <a:pPr lvl="0" algn="ctr" fontAlgn="base">
              <a:spcBef>
                <a:spcPct val="0"/>
              </a:spcBef>
              <a:spcAft>
                <a:spcPct val="0"/>
              </a:spcAft>
            </a:pPr>
            <a:r>
              <a:rPr lang="en-US" sz="2400" b="1" dirty="0" err="1">
                <a:solidFill>
                  <a:srgbClr val="000000"/>
                </a:solidFill>
                <a:latin typeface="Times New Roman" pitchFamily="18" charset="0"/>
                <a:cs typeface="Times New Roman" pitchFamily="18" charset="0"/>
              </a:rPr>
              <a:t>Giáo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viên</a:t>
            </a:r>
            <a:r>
              <a:rPr lang="en-US" sz="2400" b="1" dirty="0">
                <a:solidFill>
                  <a:srgbClr val="000000"/>
                </a:solidFill>
                <a:latin typeface="Times New Roman" pitchFamily="18" charset="0"/>
                <a:cs typeface="Times New Roman" pitchFamily="18" charset="0"/>
              </a:rPr>
              <a:t>: Nguyễn </a:t>
            </a:r>
            <a:r>
              <a:rPr lang="en-US" sz="2400" b="1" dirty="0" err="1">
                <a:solidFill>
                  <a:srgbClr val="000000"/>
                </a:solidFill>
                <a:latin typeface="Times New Roman" pitchFamily="18" charset="0"/>
                <a:cs typeface="Times New Roman" pitchFamily="18" charset="0"/>
              </a:rPr>
              <a:t>Thị</a:t>
            </a:r>
            <a:r>
              <a:rPr lang="en-US" sz="2400" b="1" dirty="0">
                <a:solidFill>
                  <a:srgbClr val="000000"/>
                </a:solidFill>
                <a:latin typeface="Times New Roman" pitchFamily="18" charset="0"/>
                <a:cs typeface="Times New Roman" pitchFamily="18" charset="0"/>
              </a:rPr>
              <a:t> Thu</a:t>
            </a:r>
          </a:p>
        </p:txBody>
      </p:sp>
    </p:spTree>
    <p:extLst>
      <p:ext uri="{BB962C8B-B14F-4D97-AF65-F5344CB8AC3E}">
        <p14:creationId xmlns:p14="http://schemas.microsoft.com/office/powerpoint/2010/main" val="25537819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64C8-2430-4CB1-8B89-91E5BDC02FF9}"/>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a:t>
            </a:r>
          </a:p>
        </p:txBody>
      </p:sp>
      <p:pic>
        <p:nvPicPr>
          <p:cNvPr id="5" name="Content Placeholder 4">
            <a:extLst>
              <a:ext uri="{FF2B5EF4-FFF2-40B4-BE49-F238E27FC236}">
                <a16:creationId xmlns:a16="http://schemas.microsoft.com/office/drawing/2014/main" id="{46FDCF3E-C5EC-428C-9522-62CD765615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8"/>
            <a:ext cx="9144000" cy="5433328"/>
          </a:xfrm>
        </p:spPr>
      </p:pic>
    </p:spTree>
    <p:extLst>
      <p:ext uri="{BB962C8B-B14F-4D97-AF65-F5344CB8AC3E}">
        <p14:creationId xmlns:p14="http://schemas.microsoft.com/office/powerpoint/2010/main" val="17821027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FA5B-EAC6-4B84-B6FE-6FF9768C61DE}"/>
              </a:ext>
            </a:extLst>
          </p:cNvPr>
          <p:cNvSpPr>
            <a:spLocks noGrp="1"/>
          </p:cNvSpPr>
          <p:nvPr>
            <p:ph type="title"/>
          </p:nvPr>
        </p:nvSpPr>
        <p:spPr>
          <a:xfrm>
            <a:off x="457200" y="533400"/>
            <a:ext cx="8229600" cy="304800"/>
          </a:xfrm>
        </p:spPr>
        <p:txBody>
          <a:bodyPr>
            <a:noAutofit/>
          </a:bodyPr>
          <a:lstStyle/>
          <a:p>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Xin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pic>
        <p:nvPicPr>
          <p:cNvPr id="5" name="Content Placeholder 4">
            <a:extLst>
              <a:ext uri="{FF2B5EF4-FFF2-40B4-BE49-F238E27FC236}">
                <a16:creationId xmlns:a16="http://schemas.microsoft.com/office/drawing/2014/main" id="{7B2F5F07-3386-49FA-93F1-F3A30369F8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070" r="12465" b="5621"/>
          <a:stretch/>
        </p:blipFill>
        <p:spPr>
          <a:xfrm>
            <a:off x="96129" y="1371599"/>
            <a:ext cx="8991600" cy="5473505"/>
          </a:xfrm>
        </p:spPr>
      </p:pic>
    </p:spTree>
    <p:extLst>
      <p:ext uri="{BB962C8B-B14F-4D97-AF65-F5344CB8AC3E}">
        <p14:creationId xmlns:p14="http://schemas.microsoft.com/office/powerpoint/2010/main" val="11213670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A2F7-894E-4F87-8744-5F76826B423F}"/>
              </a:ext>
            </a:extLst>
          </p:cNvPr>
          <p:cNvSpPr>
            <a:spLocks noGrp="1"/>
          </p:cNvSpPr>
          <p:nvPr>
            <p:ph type="title"/>
          </p:nvPr>
        </p:nvSpPr>
        <p:spPr>
          <a:xfrm>
            <a:off x="457199" y="533400"/>
            <a:ext cx="8229600" cy="503238"/>
          </a:xfrm>
        </p:spPr>
        <p:txBody>
          <a:bodyPr>
            <a:normAutofit fontScale="90000"/>
          </a:bodyPr>
          <a:lstStyle/>
          <a:p>
            <a:r>
              <a:rPr lang="en-US" sz="3100" dirty="0" err="1">
                <a:latin typeface="Times New Roman" panose="02020603050405020304" pitchFamily="18" charset="0"/>
                <a:cs typeface="Times New Roman" panose="02020603050405020304" pitchFamily="18" charset="0"/>
              </a:rPr>
              <a:t>Gấu</a:t>
            </a:r>
            <a:r>
              <a:rPr lang="en-US" sz="3100" dirty="0">
                <a:latin typeface="Times New Roman" panose="02020603050405020304" pitchFamily="18" charset="0"/>
                <a:cs typeface="Times New Roman" panose="02020603050405020304" pitchFamily="18" charset="0"/>
              </a:rPr>
              <a:t> con </a:t>
            </a:r>
            <a:r>
              <a:rPr lang="en-US" sz="3100" dirty="0" err="1">
                <a:latin typeface="Times New Roman" panose="02020603050405020304" pitchFamily="18" charset="0"/>
                <a:cs typeface="Times New Roman" panose="02020603050405020304" pitchFamily="18" charset="0"/>
              </a:rPr>
              <a:t>không</a:t>
            </a:r>
            <a:r>
              <a:rPr lang="en-US" sz="3100" dirty="0">
                <a:latin typeface="Times New Roman" panose="02020603050405020304" pitchFamily="18" charset="0"/>
                <a:cs typeface="Times New Roman" panose="02020603050405020304" pitchFamily="18" charset="0"/>
              </a:rPr>
              <a:t> may </a:t>
            </a:r>
            <a:r>
              <a:rPr lang="en-US" sz="3100" dirty="0" err="1">
                <a:latin typeface="Times New Roman" panose="02020603050405020304" pitchFamily="18" charset="0"/>
                <a:cs typeface="Times New Roman" panose="02020603050405020304" pitchFamily="18" charset="0"/>
              </a:rPr>
              <a:t>làm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rơi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giỏ</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nấm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Sóc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Gấu</a:t>
            </a:r>
            <a:r>
              <a:rPr lang="en-US" sz="3100" dirty="0">
                <a:latin typeface="Times New Roman" panose="02020603050405020304" pitchFamily="18" charset="0"/>
                <a:cs typeface="Times New Roman" panose="02020603050405020304" pitchFamily="18" charset="0"/>
              </a:rPr>
              <a:t> con </a:t>
            </a:r>
            <a:r>
              <a:rPr lang="en-US" sz="3100" dirty="0" err="1">
                <a:latin typeface="Times New Roman" panose="02020603050405020304" pitchFamily="18" charset="0"/>
                <a:cs typeface="Times New Roman" panose="02020603050405020304" pitchFamily="18" charset="0"/>
              </a:rPr>
              <a:t>đã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điều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gì</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Sóc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Gấu</a:t>
            </a:r>
            <a:r>
              <a:rPr lang="en-US" sz="3100" dirty="0">
                <a:latin typeface="Times New Roman" panose="02020603050405020304" pitchFamily="18" charset="0"/>
                <a:cs typeface="Times New Roman" panose="02020603050405020304" pitchFamily="18" charset="0"/>
              </a:rPr>
              <a:t> con </a:t>
            </a:r>
            <a:r>
              <a:rPr lang="en-US" sz="3100" dirty="0" err="1">
                <a:latin typeface="Times New Roman" panose="02020603050405020304" pitchFamily="18" charset="0"/>
                <a:cs typeface="Times New Roman" panose="02020603050405020304" pitchFamily="18" charset="0"/>
              </a:rPr>
              <a:t>nói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như</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vậy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đúng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không</a:t>
            </a:r>
            <a:r>
              <a:rPr lang="en-US" sz="31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7E15815B-6142-4DCD-8AF5-0DE18DE6831F}"/>
              </a:ext>
            </a:extLst>
          </p:cNvPr>
          <p:cNvPicPr>
            <a:picLocks noChangeAspect="1"/>
          </p:cNvPicPr>
          <p:nvPr/>
        </p:nvPicPr>
        <p:blipFill rotWithShape="1">
          <a:blip r:embed="rId2">
            <a:extLst>
              <a:ext uri="{28A0092B-C50C-407E-A947-70E740481C1C}">
                <a14:useLocalDpi xmlns:a14="http://schemas.microsoft.com/office/drawing/2010/main" val="0"/>
              </a:ext>
            </a:extLst>
          </a:blip>
          <a:srcRect l="13333" r="12500"/>
          <a:stretch/>
        </p:blipFill>
        <p:spPr>
          <a:xfrm>
            <a:off x="-1" y="1417638"/>
            <a:ext cx="9144001" cy="5440362"/>
          </a:xfrm>
          <a:prstGeom prst="rect">
            <a:avLst/>
          </a:prstGeom>
        </p:spPr>
      </p:pic>
    </p:spTree>
    <p:extLst>
      <p:ext uri="{BB962C8B-B14F-4D97-AF65-F5344CB8AC3E}">
        <p14:creationId xmlns:p14="http://schemas.microsoft.com/office/powerpoint/2010/main" val="27818760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3F50-F11C-4B42-9643-B1803FC7F6EA}"/>
              </a:ext>
            </a:extLst>
          </p:cNvPr>
          <p:cNvSpPr>
            <a:spLocks noGrp="1"/>
          </p:cNvSpPr>
          <p:nvPr>
            <p:ph type="title"/>
          </p:nvPr>
        </p:nvSpPr>
        <p:spPr>
          <a:xfrm>
            <a:off x="0" y="274638"/>
            <a:ext cx="8991600" cy="1143000"/>
          </a:xfrm>
        </p:spPr>
        <p:txBody>
          <a:bodyPr>
            <a:normAutofit/>
          </a:bodyPr>
          <a:lstStyle/>
          <a:p>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pic>
        <p:nvPicPr>
          <p:cNvPr id="5" name="Content Placeholder 4">
            <a:extLst>
              <a:ext uri="{FF2B5EF4-FFF2-40B4-BE49-F238E27FC236}">
                <a16:creationId xmlns:a16="http://schemas.microsoft.com/office/drawing/2014/main" id="{047315A1-FD7B-4387-A68A-D53F62D09D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37" r="13084"/>
          <a:stretch/>
        </p:blipFill>
        <p:spPr>
          <a:xfrm>
            <a:off x="0" y="1219200"/>
            <a:ext cx="9144000" cy="5638800"/>
          </a:xfrm>
        </p:spPr>
      </p:pic>
    </p:spTree>
    <p:extLst>
      <p:ext uri="{BB962C8B-B14F-4D97-AF65-F5344CB8AC3E}">
        <p14:creationId xmlns:p14="http://schemas.microsoft.com/office/powerpoint/2010/main" val="42184060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0164A4-1C59-42C0-93CA-822747E0BB3F}"/>
              </a:ext>
            </a:extLst>
          </p:cNvPr>
          <p:cNvSpPr>
            <a:spLocks noGrp="1"/>
          </p:cNvSpPr>
          <p:nvPr>
            <p:ph idx="1"/>
          </p:nvPr>
        </p:nvSpPr>
        <p:spPr>
          <a:xfrm>
            <a:off x="609600" y="838200"/>
            <a:ext cx="7924800" cy="4525963"/>
          </a:xfrm>
        </p:spPr>
        <p:txBody>
          <a:bodyPr>
            <a:normAutofit/>
          </a:bodyPr>
          <a:lstStyle/>
          <a:p>
            <a:pPr marL="0" indent="0" algn="just">
              <a:buNone/>
            </a:pPr>
            <a:r>
              <a:rPr lang="en-US" dirty="0" err="1">
                <a:solidFill>
                  <a:srgbClr val="002060"/>
                </a:solidFill>
              </a:rPr>
              <a:t>Giáo</a:t>
            </a:r>
            <a:r>
              <a:rPr lang="en-US" dirty="0">
                <a:solidFill>
                  <a:srgbClr val="002060"/>
                </a:solidFill>
              </a:rPr>
              <a:t> </a:t>
            </a:r>
            <a:r>
              <a:rPr lang="en-US" dirty="0" err="1">
                <a:solidFill>
                  <a:srgbClr val="002060"/>
                </a:solidFill>
              </a:rPr>
              <a:t>dục</a:t>
            </a:r>
            <a:r>
              <a:rPr lang="en-US" dirty="0">
                <a:solidFill>
                  <a:srgbClr val="002060"/>
                </a:solidFill>
              </a:rPr>
              <a:t>: </a:t>
            </a:r>
            <a:r>
              <a:rPr lang="en-US" dirty="0" err="1">
                <a:solidFill>
                  <a:srgbClr val="002060"/>
                </a:solidFill>
              </a:rPr>
              <a:t>Lời</a:t>
            </a:r>
            <a:r>
              <a:rPr lang="en-US" dirty="0">
                <a:solidFill>
                  <a:srgbClr val="002060"/>
                </a:solidFill>
              </a:rPr>
              <a:t> </a:t>
            </a:r>
            <a:r>
              <a:rPr lang="en-US" dirty="0" err="1">
                <a:solidFill>
                  <a:srgbClr val="002060"/>
                </a:solidFill>
              </a:rPr>
              <a:t>cảm</a:t>
            </a:r>
            <a:r>
              <a:rPr lang="en-US" dirty="0">
                <a:solidFill>
                  <a:srgbClr val="002060"/>
                </a:solidFill>
              </a:rPr>
              <a:t> </a:t>
            </a:r>
            <a:r>
              <a:rPr lang="en-US" dirty="0" err="1">
                <a:solidFill>
                  <a:srgbClr val="002060"/>
                </a:solidFill>
              </a:rPr>
              <a:t>ơn</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xin</a:t>
            </a:r>
            <a:r>
              <a:rPr lang="en-US" dirty="0">
                <a:solidFill>
                  <a:srgbClr val="002060"/>
                </a:solidFill>
              </a:rPr>
              <a:t> </a:t>
            </a:r>
            <a:r>
              <a:rPr lang="en-US" dirty="0" err="1">
                <a:solidFill>
                  <a:srgbClr val="002060"/>
                </a:solidFill>
              </a:rPr>
              <a:t>lỗi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vô</a:t>
            </a:r>
            <a:r>
              <a:rPr lang="en-US" dirty="0">
                <a:solidFill>
                  <a:srgbClr val="002060"/>
                </a:solidFill>
              </a:rPr>
              <a:t> </a:t>
            </a:r>
            <a:r>
              <a:rPr lang="en-US" dirty="0" err="1">
                <a:solidFill>
                  <a:srgbClr val="002060"/>
                </a:solidFill>
              </a:rPr>
              <a:t>cùng</a:t>
            </a:r>
            <a:r>
              <a:rPr lang="en-US" dirty="0">
                <a:solidFill>
                  <a:srgbClr val="002060"/>
                </a:solidFill>
              </a:rPr>
              <a:t> </a:t>
            </a:r>
            <a:r>
              <a:rPr lang="en-US" dirty="0" err="1">
                <a:solidFill>
                  <a:srgbClr val="002060"/>
                </a:solidFill>
              </a:rPr>
              <a:t>quan</a:t>
            </a:r>
            <a:r>
              <a:rPr lang="en-US" dirty="0">
                <a:solidFill>
                  <a:srgbClr val="002060"/>
                </a:solidFill>
              </a:rPr>
              <a:t> </a:t>
            </a:r>
            <a:r>
              <a:rPr lang="en-US" dirty="0" err="1">
                <a:solidFill>
                  <a:srgbClr val="002060"/>
                </a:solidFill>
              </a:rPr>
              <a:t>trọng</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cuộc</a:t>
            </a:r>
            <a:r>
              <a:rPr lang="en-US" dirty="0">
                <a:solidFill>
                  <a:srgbClr val="002060"/>
                </a:solidFill>
              </a:rPr>
              <a:t> </a:t>
            </a:r>
            <a:r>
              <a:rPr lang="en-US" dirty="0" err="1">
                <a:solidFill>
                  <a:srgbClr val="002060"/>
                </a:solidFill>
              </a:rPr>
              <a:t>sống</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chúng</a:t>
            </a:r>
            <a:r>
              <a:rPr lang="en-US" dirty="0">
                <a:solidFill>
                  <a:srgbClr val="002060"/>
                </a:solidFill>
              </a:rPr>
              <a:t> ta. Khi </a:t>
            </a:r>
            <a:r>
              <a:rPr lang="en-US" dirty="0" err="1">
                <a:solidFill>
                  <a:srgbClr val="002060"/>
                </a:solidFill>
              </a:rPr>
              <a:t>các</a:t>
            </a:r>
            <a:r>
              <a:rPr lang="en-US" dirty="0">
                <a:solidFill>
                  <a:srgbClr val="002060"/>
                </a:solidFill>
              </a:rPr>
              <a:t> con </a:t>
            </a:r>
            <a:r>
              <a:rPr lang="en-US" dirty="0" err="1">
                <a:solidFill>
                  <a:srgbClr val="002060"/>
                </a:solidFill>
              </a:rPr>
              <a:t>biết</a:t>
            </a:r>
            <a:r>
              <a:rPr lang="en-US" dirty="0">
                <a:solidFill>
                  <a:srgbClr val="002060"/>
                </a:solidFill>
              </a:rPr>
              <a:t> </a:t>
            </a:r>
            <a:r>
              <a:rPr lang="en-US" dirty="0" err="1">
                <a:solidFill>
                  <a:srgbClr val="002060"/>
                </a:solidFill>
              </a:rPr>
              <a:t>lễ</a:t>
            </a:r>
            <a:r>
              <a:rPr lang="en-US" dirty="0">
                <a:solidFill>
                  <a:srgbClr val="002060"/>
                </a:solidFill>
              </a:rPr>
              <a:t> </a:t>
            </a:r>
            <a:r>
              <a:rPr lang="en-US" dirty="0" err="1">
                <a:solidFill>
                  <a:srgbClr val="002060"/>
                </a:solidFill>
              </a:rPr>
              <a:t>phép</a:t>
            </a:r>
            <a:r>
              <a:rPr lang="en-US" dirty="0">
                <a:solidFill>
                  <a:srgbClr val="002060"/>
                </a:solidFill>
              </a:rPr>
              <a:t>, </a:t>
            </a:r>
            <a:r>
              <a:rPr lang="en-US" dirty="0" err="1">
                <a:solidFill>
                  <a:srgbClr val="002060"/>
                </a:solidFill>
              </a:rPr>
              <a:t>nói</a:t>
            </a:r>
            <a:r>
              <a:rPr lang="en-US" dirty="0">
                <a:solidFill>
                  <a:srgbClr val="002060"/>
                </a:solidFill>
              </a:rPr>
              <a:t> </a:t>
            </a:r>
            <a:r>
              <a:rPr lang="en-US" dirty="0" err="1">
                <a:solidFill>
                  <a:srgbClr val="002060"/>
                </a:solidFill>
              </a:rPr>
              <a:t>lời</a:t>
            </a:r>
            <a:r>
              <a:rPr lang="en-US" dirty="0">
                <a:solidFill>
                  <a:srgbClr val="002060"/>
                </a:solidFill>
              </a:rPr>
              <a:t> </a:t>
            </a:r>
            <a:r>
              <a:rPr lang="en-US" dirty="0" err="1">
                <a:solidFill>
                  <a:srgbClr val="002060"/>
                </a:solidFill>
              </a:rPr>
              <a:t>cảm</a:t>
            </a:r>
            <a:r>
              <a:rPr lang="en-US" dirty="0">
                <a:solidFill>
                  <a:srgbClr val="002060"/>
                </a:solidFill>
              </a:rPr>
              <a:t> </a:t>
            </a:r>
            <a:r>
              <a:rPr lang="en-US" dirty="0" err="1">
                <a:solidFill>
                  <a:srgbClr val="002060"/>
                </a:solidFill>
              </a:rPr>
              <a:t>ơn</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xin</a:t>
            </a:r>
            <a:r>
              <a:rPr lang="en-US" dirty="0">
                <a:solidFill>
                  <a:srgbClr val="002060"/>
                </a:solidFill>
              </a:rPr>
              <a:t> </a:t>
            </a:r>
            <a:r>
              <a:rPr lang="en-US" dirty="0" err="1">
                <a:solidFill>
                  <a:srgbClr val="002060"/>
                </a:solidFill>
              </a:rPr>
              <a:t>lỗi</a:t>
            </a:r>
            <a:r>
              <a:rPr lang="en-US" dirty="0">
                <a:solidFill>
                  <a:srgbClr val="002060"/>
                </a:solidFill>
              </a:rPr>
              <a:t> </a:t>
            </a:r>
            <a:r>
              <a:rPr lang="en-US" dirty="0" err="1">
                <a:solidFill>
                  <a:srgbClr val="002060"/>
                </a:solidFill>
              </a:rPr>
              <a:t>đúng</a:t>
            </a:r>
            <a:r>
              <a:rPr lang="en-US" dirty="0">
                <a:solidFill>
                  <a:srgbClr val="002060"/>
                </a:solidFill>
              </a:rPr>
              <a:t> </a:t>
            </a:r>
            <a:r>
              <a:rPr lang="en-US" dirty="0" err="1">
                <a:solidFill>
                  <a:srgbClr val="002060"/>
                </a:solidFill>
              </a:rPr>
              <a:t>lúc</a:t>
            </a:r>
            <a:r>
              <a:rPr lang="en-US" dirty="0">
                <a:solidFill>
                  <a:srgbClr val="002060"/>
                </a:solidFill>
              </a:rPr>
              <a:t> </a:t>
            </a:r>
            <a:r>
              <a:rPr lang="en-US" dirty="0" err="1">
                <a:solidFill>
                  <a:srgbClr val="002060"/>
                </a:solidFill>
              </a:rPr>
              <a:t>sẽ</a:t>
            </a:r>
            <a:r>
              <a:rPr lang="en-US" dirty="0">
                <a:solidFill>
                  <a:srgbClr val="002060"/>
                </a:solidFill>
              </a:rPr>
              <a:t> </a:t>
            </a:r>
            <a:r>
              <a:rPr lang="en-US" dirty="0" err="1">
                <a:solidFill>
                  <a:srgbClr val="002060"/>
                </a:solidFill>
              </a:rPr>
              <a:t>khiến</a:t>
            </a:r>
            <a:r>
              <a:rPr lang="en-US" dirty="0">
                <a:solidFill>
                  <a:srgbClr val="002060"/>
                </a:solidFill>
              </a:rPr>
              <a:t> </a:t>
            </a:r>
            <a:r>
              <a:rPr lang="en-US" dirty="0" err="1">
                <a:solidFill>
                  <a:srgbClr val="002060"/>
                </a:solidFill>
              </a:rPr>
              <a:t>mọi</a:t>
            </a:r>
            <a:r>
              <a:rPr lang="en-US" dirty="0">
                <a:solidFill>
                  <a:srgbClr val="002060"/>
                </a:solidFill>
              </a:rPr>
              <a:t> </a:t>
            </a:r>
            <a:r>
              <a:rPr lang="en-US" dirty="0" err="1">
                <a:solidFill>
                  <a:srgbClr val="002060"/>
                </a:solidFill>
              </a:rPr>
              <a:t>người</a:t>
            </a:r>
            <a:r>
              <a:rPr lang="en-US" dirty="0">
                <a:solidFill>
                  <a:srgbClr val="002060"/>
                </a:solidFill>
              </a:rPr>
              <a:t> </a:t>
            </a:r>
            <a:r>
              <a:rPr lang="en-US" dirty="0" err="1">
                <a:solidFill>
                  <a:srgbClr val="002060"/>
                </a:solidFill>
              </a:rPr>
              <a:t>càng</a:t>
            </a:r>
            <a:r>
              <a:rPr lang="en-US" dirty="0">
                <a:solidFill>
                  <a:srgbClr val="002060"/>
                </a:solidFill>
              </a:rPr>
              <a:t> </a:t>
            </a:r>
            <a:r>
              <a:rPr lang="en-US" dirty="0" err="1">
                <a:solidFill>
                  <a:srgbClr val="002060"/>
                </a:solidFill>
              </a:rPr>
              <a:t>yêu</a:t>
            </a:r>
            <a:r>
              <a:rPr lang="en-US" dirty="0">
                <a:solidFill>
                  <a:srgbClr val="002060"/>
                </a:solidFill>
              </a:rPr>
              <a:t> </a:t>
            </a:r>
            <a:r>
              <a:rPr lang="en-US" dirty="0" err="1">
                <a:solidFill>
                  <a:srgbClr val="002060"/>
                </a:solidFill>
              </a:rPr>
              <a:t>quý</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giúp</a:t>
            </a:r>
            <a:r>
              <a:rPr lang="en-US" dirty="0">
                <a:solidFill>
                  <a:srgbClr val="002060"/>
                </a:solidFill>
              </a:rPr>
              <a:t> </a:t>
            </a:r>
            <a:r>
              <a:rPr lang="en-US" dirty="0" err="1">
                <a:solidFill>
                  <a:srgbClr val="002060"/>
                </a:solidFill>
              </a:rPr>
              <a:t>đỡ</a:t>
            </a:r>
            <a:r>
              <a:rPr lang="en-US" dirty="0">
                <a:solidFill>
                  <a:srgbClr val="002060"/>
                </a:solidFill>
              </a:rPr>
              <a:t> </a:t>
            </a:r>
            <a:r>
              <a:rPr lang="en-US" dirty="0" err="1">
                <a:solidFill>
                  <a:srgbClr val="002060"/>
                </a:solidFill>
              </a:rPr>
              <a:t>các</a:t>
            </a:r>
            <a:r>
              <a:rPr lang="en-US" dirty="0">
                <a:solidFill>
                  <a:srgbClr val="002060"/>
                </a:solidFill>
              </a:rPr>
              <a:t> con </a:t>
            </a:r>
            <a:r>
              <a:rPr lang="en-US" dirty="0" err="1">
                <a:solidFill>
                  <a:srgbClr val="002060"/>
                </a:solidFill>
              </a:rPr>
              <a:t>nhiều</a:t>
            </a:r>
            <a:r>
              <a:rPr lang="en-US" dirty="0">
                <a:solidFill>
                  <a:srgbClr val="002060"/>
                </a:solidFill>
              </a:rPr>
              <a:t> </a:t>
            </a:r>
            <a:r>
              <a:rPr lang="en-US" dirty="0" err="1">
                <a:solidFill>
                  <a:srgbClr val="002060"/>
                </a:solidFill>
              </a:rPr>
              <a:t>hơn</a:t>
            </a:r>
            <a:r>
              <a:rPr lang="en-US" dirty="0">
                <a:solidFill>
                  <a:srgbClr val="002060"/>
                </a:solidFill>
              </a:rPr>
              <a:t>. </a:t>
            </a:r>
            <a:r>
              <a:rPr lang="en-US" dirty="0" err="1">
                <a:solidFill>
                  <a:srgbClr val="002060"/>
                </a:solidFill>
              </a:rPr>
              <a:t>Nói</a:t>
            </a:r>
            <a:r>
              <a:rPr lang="en-US" dirty="0">
                <a:solidFill>
                  <a:srgbClr val="002060"/>
                </a:solidFill>
              </a:rPr>
              <a:t> </a:t>
            </a:r>
            <a:r>
              <a:rPr lang="en-US" dirty="0" err="1">
                <a:solidFill>
                  <a:srgbClr val="002060"/>
                </a:solidFill>
              </a:rPr>
              <a:t>lời</a:t>
            </a:r>
            <a:r>
              <a:rPr lang="en-US" dirty="0">
                <a:solidFill>
                  <a:srgbClr val="002060"/>
                </a:solidFill>
              </a:rPr>
              <a:t> </a:t>
            </a:r>
            <a:r>
              <a:rPr lang="en-US" dirty="0" err="1">
                <a:solidFill>
                  <a:srgbClr val="002060"/>
                </a:solidFill>
              </a:rPr>
              <a:t>cảm</a:t>
            </a:r>
            <a:r>
              <a:rPr lang="en-US" dirty="0">
                <a:solidFill>
                  <a:srgbClr val="002060"/>
                </a:solidFill>
              </a:rPr>
              <a:t> </a:t>
            </a:r>
            <a:r>
              <a:rPr lang="en-US" dirty="0" err="1">
                <a:solidFill>
                  <a:srgbClr val="002060"/>
                </a:solidFill>
              </a:rPr>
              <a:t>ơn</a:t>
            </a:r>
            <a:r>
              <a:rPr lang="en-US" dirty="0">
                <a:solidFill>
                  <a:srgbClr val="002060"/>
                </a:solidFill>
              </a:rPr>
              <a:t> </a:t>
            </a:r>
            <a:r>
              <a:rPr lang="en-US" dirty="0" err="1">
                <a:solidFill>
                  <a:srgbClr val="002060"/>
                </a:solidFill>
              </a:rPr>
              <a:t>khi</a:t>
            </a:r>
            <a:r>
              <a:rPr lang="en-US" dirty="0">
                <a:solidFill>
                  <a:srgbClr val="002060"/>
                </a:solidFill>
              </a:rPr>
              <a:t> </a:t>
            </a:r>
            <a:r>
              <a:rPr lang="en-US" dirty="0" err="1">
                <a:solidFill>
                  <a:srgbClr val="002060"/>
                </a:solidFill>
              </a:rPr>
              <a:t>được</a:t>
            </a:r>
            <a:r>
              <a:rPr lang="en-US" dirty="0">
                <a:solidFill>
                  <a:srgbClr val="002060"/>
                </a:solidFill>
              </a:rPr>
              <a:t> </a:t>
            </a:r>
            <a:r>
              <a:rPr lang="en-US" dirty="0" err="1">
                <a:solidFill>
                  <a:srgbClr val="002060"/>
                </a:solidFill>
              </a:rPr>
              <a:t>giúp</a:t>
            </a:r>
            <a:r>
              <a:rPr lang="en-US" dirty="0">
                <a:solidFill>
                  <a:srgbClr val="002060"/>
                </a:solidFill>
              </a:rPr>
              <a:t> </a:t>
            </a:r>
            <a:r>
              <a:rPr lang="en-US" dirty="0" err="1">
                <a:solidFill>
                  <a:srgbClr val="002060"/>
                </a:solidFill>
              </a:rPr>
              <a:t>đỡ</a:t>
            </a:r>
            <a:r>
              <a:rPr lang="en-US" dirty="0">
                <a:solidFill>
                  <a:srgbClr val="002060"/>
                </a:solidFill>
              </a:rPr>
              <a:t> hay </a:t>
            </a:r>
            <a:r>
              <a:rPr lang="en-US" dirty="0" err="1">
                <a:solidFill>
                  <a:srgbClr val="002060"/>
                </a:solidFill>
              </a:rPr>
              <a:t>lời</a:t>
            </a:r>
            <a:r>
              <a:rPr lang="en-US" dirty="0">
                <a:solidFill>
                  <a:srgbClr val="002060"/>
                </a:solidFill>
              </a:rPr>
              <a:t> </a:t>
            </a:r>
            <a:r>
              <a:rPr lang="en-US" dirty="0" err="1">
                <a:solidFill>
                  <a:srgbClr val="002060"/>
                </a:solidFill>
              </a:rPr>
              <a:t>xin</a:t>
            </a:r>
            <a:r>
              <a:rPr lang="en-US" dirty="0">
                <a:solidFill>
                  <a:srgbClr val="002060"/>
                </a:solidFill>
              </a:rPr>
              <a:t> </a:t>
            </a:r>
            <a:r>
              <a:rPr lang="en-US" dirty="0" err="1">
                <a:solidFill>
                  <a:srgbClr val="002060"/>
                </a:solidFill>
              </a:rPr>
              <a:t>lỗi</a:t>
            </a:r>
            <a:r>
              <a:rPr lang="en-US" dirty="0">
                <a:solidFill>
                  <a:srgbClr val="002060"/>
                </a:solidFill>
              </a:rPr>
              <a:t> </a:t>
            </a:r>
            <a:r>
              <a:rPr lang="en-US" dirty="0" err="1">
                <a:solidFill>
                  <a:srgbClr val="002060"/>
                </a:solidFill>
              </a:rPr>
              <a:t>vì</a:t>
            </a:r>
            <a:r>
              <a:rPr lang="en-US" dirty="0">
                <a:solidFill>
                  <a:srgbClr val="002060"/>
                </a:solidFill>
              </a:rPr>
              <a:t> </a:t>
            </a:r>
            <a:r>
              <a:rPr lang="en-US" dirty="0" err="1">
                <a:solidFill>
                  <a:srgbClr val="002060"/>
                </a:solidFill>
              </a:rPr>
              <a:t>các</a:t>
            </a:r>
            <a:r>
              <a:rPr lang="en-US" dirty="0">
                <a:solidFill>
                  <a:srgbClr val="002060"/>
                </a:solidFill>
              </a:rPr>
              <a:t> con </a:t>
            </a:r>
            <a:r>
              <a:rPr lang="en-US" dirty="0" err="1">
                <a:solidFill>
                  <a:srgbClr val="002060"/>
                </a:solidFill>
              </a:rPr>
              <a:t>làm</a:t>
            </a:r>
            <a:r>
              <a:rPr lang="en-US" dirty="0">
                <a:solidFill>
                  <a:srgbClr val="002060"/>
                </a:solidFill>
              </a:rPr>
              <a:t> </a:t>
            </a:r>
            <a:r>
              <a:rPr lang="en-US" dirty="0" err="1">
                <a:solidFill>
                  <a:srgbClr val="002060"/>
                </a:solidFill>
              </a:rPr>
              <a:t>sai</a:t>
            </a:r>
            <a:r>
              <a:rPr lang="en-US" dirty="0">
                <a:solidFill>
                  <a:srgbClr val="002060"/>
                </a:solidFill>
              </a:rPr>
              <a:t> </a:t>
            </a:r>
            <a:r>
              <a:rPr lang="en-US" dirty="0" err="1">
                <a:solidFill>
                  <a:srgbClr val="002060"/>
                </a:solidFill>
              </a:rPr>
              <a:t>điều</a:t>
            </a:r>
            <a:r>
              <a:rPr lang="en-US" dirty="0">
                <a:solidFill>
                  <a:srgbClr val="002060"/>
                </a:solidFill>
              </a:rPr>
              <a:t> </a:t>
            </a:r>
            <a:r>
              <a:rPr lang="en-US" dirty="0" err="1">
                <a:solidFill>
                  <a:srgbClr val="002060"/>
                </a:solidFill>
              </a:rPr>
              <a:t>gì</a:t>
            </a:r>
            <a:r>
              <a:rPr lang="en-US" dirty="0">
                <a:solidFill>
                  <a:srgbClr val="002060"/>
                </a:solidFill>
              </a:rPr>
              <a:t> </a:t>
            </a:r>
            <a:r>
              <a:rPr lang="en-US" dirty="0" err="1">
                <a:solidFill>
                  <a:srgbClr val="002060"/>
                </a:solidFill>
              </a:rPr>
              <a:t>thì</a:t>
            </a:r>
            <a:r>
              <a:rPr lang="en-US" dirty="0">
                <a:solidFill>
                  <a:srgbClr val="002060"/>
                </a:solidFill>
              </a:rPr>
              <a:t> </a:t>
            </a:r>
            <a:r>
              <a:rPr lang="en-US" dirty="0" err="1">
                <a:solidFill>
                  <a:srgbClr val="002060"/>
                </a:solidFill>
              </a:rPr>
              <a:t>đó</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hành</a:t>
            </a:r>
            <a:r>
              <a:rPr lang="en-US" dirty="0">
                <a:solidFill>
                  <a:srgbClr val="002060"/>
                </a:solidFill>
              </a:rPr>
              <a:t> </a:t>
            </a:r>
            <a:r>
              <a:rPr lang="en-US" dirty="0" err="1">
                <a:solidFill>
                  <a:srgbClr val="002060"/>
                </a:solidFill>
              </a:rPr>
              <a:t>động</a:t>
            </a:r>
            <a:r>
              <a:rPr lang="en-US" dirty="0">
                <a:solidFill>
                  <a:srgbClr val="002060"/>
                </a:solidFill>
              </a:rPr>
              <a:t> </a:t>
            </a:r>
            <a:r>
              <a:rPr lang="en-US" dirty="0" err="1">
                <a:solidFill>
                  <a:srgbClr val="002060"/>
                </a:solidFill>
              </a:rPr>
              <a:t>tốt</a:t>
            </a:r>
            <a:r>
              <a:rPr lang="en-US" dirty="0">
                <a:solidFill>
                  <a:srgbClr val="002060"/>
                </a:solidFill>
              </a:rPr>
              <a:t> </a:t>
            </a:r>
            <a:r>
              <a:rPr lang="en-US" dirty="0" err="1">
                <a:solidFill>
                  <a:srgbClr val="002060"/>
                </a:solidFill>
              </a:rPr>
              <a:t>đẹp</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dũng</a:t>
            </a:r>
            <a:r>
              <a:rPr lang="en-US" dirty="0">
                <a:solidFill>
                  <a:srgbClr val="002060"/>
                </a:solidFill>
              </a:rPr>
              <a:t> </a:t>
            </a:r>
            <a:r>
              <a:rPr lang="en-US" dirty="0" err="1">
                <a:solidFill>
                  <a:srgbClr val="002060"/>
                </a:solidFill>
              </a:rPr>
              <a:t>cảm</a:t>
            </a:r>
            <a:r>
              <a:rPr lang="en-US" dirty="0">
                <a:solidFill>
                  <a:srgbClr val="002060"/>
                </a:solidFill>
              </a:rPr>
              <a:t> </a:t>
            </a:r>
            <a:r>
              <a:rPr lang="en-US" dirty="0" err="1">
                <a:solidFill>
                  <a:srgbClr val="002060"/>
                </a:solidFill>
              </a:rPr>
              <a:t>đấy</a:t>
            </a:r>
            <a:r>
              <a:rPr lang="en-US" dirty="0">
                <a:solidFill>
                  <a:srgbClr val="002060"/>
                </a:solidFill>
              </a:rPr>
              <a:t>. </a:t>
            </a:r>
            <a:r>
              <a:rPr lang="en-US" dirty="0" err="1">
                <a:solidFill>
                  <a:srgbClr val="002060"/>
                </a:solidFill>
              </a:rPr>
              <a:t>Vì</a:t>
            </a:r>
            <a:r>
              <a:rPr lang="en-US" dirty="0">
                <a:solidFill>
                  <a:srgbClr val="002060"/>
                </a:solidFill>
              </a:rPr>
              <a:t> </a:t>
            </a:r>
            <a:r>
              <a:rPr lang="en-US" dirty="0" err="1">
                <a:solidFill>
                  <a:srgbClr val="002060"/>
                </a:solidFill>
              </a:rPr>
              <a:t>thế</a:t>
            </a:r>
            <a:r>
              <a:rPr lang="en-US" dirty="0">
                <a:solidFill>
                  <a:srgbClr val="002060"/>
                </a:solidFill>
              </a:rPr>
              <a:t> </a:t>
            </a:r>
            <a:r>
              <a:rPr lang="en-US" dirty="0" err="1">
                <a:solidFill>
                  <a:srgbClr val="002060"/>
                </a:solidFill>
              </a:rPr>
              <a:t>chúng</a:t>
            </a:r>
            <a:r>
              <a:rPr lang="en-US" dirty="0">
                <a:solidFill>
                  <a:srgbClr val="002060"/>
                </a:solidFill>
              </a:rPr>
              <a:t> </a:t>
            </a:r>
            <a:r>
              <a:rPr lang="en-US" dirty="0" err="1">
                <a:solidFill>
                  <a:srgbClr val="002060"/>
                </a:solidFill>
              </a:rPr>
              <a:t>mình</a:t>
            </a:r>
            <a:r>
              <a:rPr lang="en-US" dirty="0">
                <a:solidFill>
                  <a:srgbClr val="002060"/>
                </a:solidFill>
              </a:rPr>
              <a:t> </a:t>
            </a:r>
            <a:r>
              <a:rPr lang="en-US" dirty="0" err="1">
                <a:solidFill>
                  <a:srgbClr val="002060"/>
                </a:solidFill>
              </a:rPr>
              <a:t>hãy</a:t>
            </a:r>
            <a:r>
              <a:rPr lang="en-US" dirty="0">
                <a:solidFill>
                  <a:srgbClr val="002060"/>
                </a:solidFill>
              </a:rPr>
              <a:t> </a:t>
            </a:r>
            <a:r>
              <a:rPr lang="en-US" dirty="0" err="1">
                <a:solidFill>
                  <a:srgbClr val="002060"/>
                </a:solidFill>
              </a:rPr>
              <a:t>cùng</a:t>
            </a:r>
            <a:r>
              <a:rPr lang="en-US" dirty="0">
                <a:solidFill>
                  <a:srgbClr val="002060"/>
                </a:solidFill>
              </a:rPr>
              <a:t> </a:t>
            </a:r>
            <a:r>
              <a:rPr lang="en-US" dirty="0" err="1">
                <a:solidFill>
                  <a:srgbClr val="002060"/>
                </a:solidFill>
              </a:rPr>
              <a:t>nhau</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lễ</a:t>
            </a:r>
            <a:r>
              <a:rPr lang="en-US" dirty="0">
                <a:solidFill>
                  <a:srgbClr val="002060"/>
                </a:solidFill>
              </a:rPr>
              <a:t> </a:t>
            </a:r>
            <a:r>
              <a:rPr lang="en-US" dirty="0" err="1">
                <a:solidFill>
                  <a:srgbClr val="002060"/>
                </a:solidFill>
              </a:rPr>
              <a:t>phép</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nói</a:t>
            </a:r>
            <a:r>
              <a:rPr lang="en-US" dirty="0">
                <a:solidFill>
                  <a:srgbClr val="002060"/>
                </a:solidFill>
              </a:rPr>
              <a:t> </a:t>
            </a:r>
            <a:r>
              <a:rPr lang="en-US" dirty="0" err="1">
                <a:solidFill>
                  <a:srgbClr val="002060"/>
                </a:solidFill>
              </a:rPr>
              <a:t>lời</a:t>
            </a:r>
            <a:r>
              <a:rPr lang="en-US" dirty="0">
                <a:solidFill>
                  <a:srgbClr val="002060"/>
                </a:solidFill>
              </a:rPr>
              <a:t> </a:t>
            </a:r>
            <a:r>
              <a:rPr lang="en-US" dirty="0" err="1">
                <a:solidFill>
                  <a:srgbClr val="002060"/>
                </a:solidFill>
              </a:rPr>
              <a:t>cảm</a:t>
            </a:r>
            <a:r>
              <a:rPr lang="en-US" dirty="0">
                <a:solidFill>
                  <a:srgbClr val="002060"/>
                </a:solidFill>
              </a:rPr>
              <a:t> </a:t>
            </a:r>
            <a:r>
              <a:rPr lang="en-US" dirty="0" err="1">
                <a:solidFill>
                  <a:srgbClr val="002060"/>
                </a:solidFill>
              </a:rPr>
              <a:t>ơn</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xin</a:t>
            </a:r>
            <a:r>
              <a:rPr lang="en-US" dirty="0">
                <a:solidFill>
                  <a:srgbClr val="002060"/>
                </a:solidFill>
              </a:rPr>
              <a:t> </a:t>
            </a:r>
            <a:r>
              <a:rPr lang="en-US" dirty="0" err="1">
                <a:solidFill>
                  <a:srgbClr val="002060"/>
                </a:solidFill>
              </a:rPr>
              <a:t>lỗi</a:t>
            </a:r>
            <a:r>
              <a:rPr lang="en-US" dirty="0">
                <a:solidFill>
                  <a:srgbClr val="002060"/>
                </a:solidFill>
              </a:rPr>
              <a:t> </a:t>
            </a:r>
            <a:r>
              <a:rPr lang="en-US" dirty="0" err="1">
                <a:solidFill>
                  <a:srgbClr val="002060"/>
                </a:solidFill>
              </a:rPr>
              <a:t>nhé</a:t>
            </a:r>
            <a:r>
              <a:rPr lang="en-US" dirty="0">
                <a:solidFill>
                  <a:srgbClr val="002060"/>
                </a:solidFill>
              </a:rPr>
              <a:t>! </a:t>
            </a:r>
          </a:p>
        </p:txBody>
      </p:sp>
    </p:spTree>
    <p:extLst>
      <p:ext uri="{BB962C8B-B14F-4D97-AF65-F5344CB8AC3E}">
        <p14:creationId xmlns:p14="http://schemas.microsoft.com/office/powerpoint/2010/main" val="15536968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3A11-9E92-447A-B4C9-1025F8B87DD5}"/>
              </a:ext>
            </a:extLst>
          </p:cNvPr>
          <p:cNvSpPr>
            <a:spLocks noGrp="1"/>
          </p:cNvSpPr>
          <p:nvPr>
            <p:ph type="title"/>
          </p:nvPr>
        </p:nvSpPr>
        <p:spPr>
          <a:xfrm>
            <a:off x="457200" y="4114800"/>
            <a:ext cx="8229600" cy="1676400"/>
          </a:xfrm>
        </p:spPr>
        <p:txBody>
          <a:bodyPr>
            <a:normAutofit fontScale="90000"/>
          </a:bodyPr>
          <a:lstStyle/>
          <a:p>
            <a:r>
              <a:rPr lang="en-US" sz="2800" dirty="0">
                <a:solidFill>
                  <a:srgbClr val="002060"/>
                </a:solidFill>
              </a:rPr>
              <a:t>Trò chơi vui nhộn</a:t>
            </a:r>
            <a:br>
              <a:rPr lang="en-US" sz="2800" dirty="0"/>
            </a:br>
            <a:r>
              <a:rPr lang="en-US" sz="2800" dirty="0">
                <a:solidFill>
                  <a:srgbClr val="002060"/>
                </a:solidFill>
              </a:rPr>
              <a:t>Bạn Gấu con sẽ ra những câu đố và nhiệm vụ của các bé là hãy bấm chọn vào đáp án các con cho là đúng </a:t>
            </a:r>
            <a:br>
              <a:rPr lang="en-US" sz="2800" dirty="0">
                <a:solidFill>
                  <a:srgbClr val="002060"/>
                </a:solidFill>
              </a:rPr>
            </a:br>
            <a:r>
              <a:rPr lang="en-US" sz="2800" dirty="0">
                <a:solidFill>
                  <a:srgbClr val="002060"/>
                </a:solidFill>
                <a:latin typeface="Times New Roman" panose="02020603050405020304" pitchFamily="18" charset="0"/>
                <a:cs typeface="Times New Roman" panose="02020603050405020304" pitchFamily="18" charset="0"/>
              </a:rPr>
              <a:t>Bạn Gấu con muốn tìm hình ảnh “lễ phép”. Các bé hãy bấm chọn đáp án đúng nào</a:t>
            </a:r>
          </a:p>
        </p:txBody>
      </p:sp>
      <p:pic>
        <p:nvPicPr>
          <p:cNvPr id="5" name="Content Placeholder 4">
            <a:extLst>
              <a:ext uri="{FF2B5EF4-FFF2-40B4-BE49-F238E27FC236}">
                <a16:creationId xmlns:a16="http://schemas.microsoft.com/office/drawing/2014/main" id="{FB0A63C1-B442-4ECA-AAB3-9498C7BC9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28600"/>
            <a:ext cx="4190999" cy="3200400"/>
          </a:xfrm>
        </p:spPr>
      </p:pic>
      <p:pic>
        <p:nvPicPr>
          <p:cNvPr id="7" name="Picture 6">
            <a:extLst>
              <a:ext uri="{FF2B5EF4-FFF2-40B4-BE49-F238E27FC236}">
                <a16:creationId xmlns:a16="http://schemas.microsoft.com/office/drawing/2014/main" id="{F2B14450-AD89-47AC-99C4-750754BB3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835" y="25791"/>
            <a:ext cx="4190998" cy="3438525"/>
          </a:xfrm>
          <a:prstGeom prst="rect">
            <a:avLst/>
          </a:prstGeom>
        </p:spPr>
      </p:pic>
    </p:spTree>
    <p:extLst>
      <p:ext uri="{BB962C8B-B14F-4D97-AF65-F5344CB8AC3E}">
        <p14:creationId xmlns:p14="http://schemas.microsoft.com/office/powerpoint/2010/main" val="4037821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6" presetClass="emph" presetSubtype="0" repeatCount="3000" fill="hold" nodeType="clickEffect">
                                  <p:stCondLst>
                                    <p:cond delay="0"/>
                                  </p:stCondLst>
                                  <p:childTnLst>
                                    <p:animEffect transition="out" filter="fade">
                                      <p:cBhvr>
                                        <p:cTn id="12" dur="1000" tmFilter="0, 0; .2, .5; .8, .5; 1, 0"/>
                                        <p:tgtEl>
                                          <p:spTgt spid="5"/>
                                        </p:tgtEl>
                                      </p:cBhvr>
                                    </p:animEffect>
                                    <p:animScale>
                                      <p:cBhvr>
                                        <p:cTn id="13" dur="500" autoRev="1" fill="hold"/>
                                        <p:tgtEl>
                                          <p:spTgt spid="5"/>
                                        </p:tgtEl>
                                      </p:cBhvr>
                                      <p:by x="105000" y="105000"/>
                                    </p:animScale>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0A49-2560-4C30-A258-E15A0432B5F5}"/>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21D89E7E-55C5-4582-B280-5439900DDD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951" y="168442"/>
            <a:ext cx="4323347" cy="3810000"/>
          </a:xfrm>
        </p:spPr>
      </p:pic>
      <p:pic>
        <p:nvPicPr>
          <p:cNvPr id="11" name="Picture 10">
            <a:extLst>
              <a:ext uri="{FF2B5EF4-FFF2-40B4-BE49-F238E27FC236}">
                <a16:creationId xmlns:a16="http://schemas.microsoft.com/office/drawing/2014/main" id="{E19CA894-8634-4599-9F5F-69B533B7D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36357"/>
            <a:ext cx="4058653" cy="3942989"/>
          </a:xfrm>
          <a:prstGeom prst="rect">
            <a:avLst/>
          </a:prstGeom>
        </p:spPr>
      </p:pic>
      <p:sp>
        <p:nvSpPr>
          <p:cNvPr id="12" name="Title 1">
            <a:extLst>
              <a:ext uri="{FF2B5EF4-FFF2-40B4-BE49-F238E27FC236}">
                <a16:creationId xmlns:a16="http://schemas.microsoft.com/office/drawing/2014/main" id="{F065D942-6B60-4CEB-BF5B-061408A85445}"/>
              </a:ext>
            </a:extLst>
          </p:cNvPr>
          <p:cNvSpPr txBox="1">
            <a:spLocks/>
          </p:cNvSpPr>
          <p:nvPr/>
        </p:nvSpPr>
        <p:spPr>
          <a:xfrm>
            <a:off x="457200" y="4114800"/>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Gấu</a:t>
            </a:r>
            <a:r>
              <a:rPr lang="en-US" sz="2800" dirty="0">
                <a:solidFill>
                  <a:srgbClr val="002060"/>
                </a:solidFill>
                <a:latin typeface="Times New Roman" panose="02020603050405020304" pitchFamily="18" charset="0"/>
                <a:cs typeface="Times New Roman" panose="02020603050405020304" pitchFamily="18" charset="0"/>
              </a:rPr>
              <a:t> con </a:t>
            </a:r>
            <a:r>
              <a:rPr lang="en-US" sz="2800" dirty="0" err="1">
                <a:solidFill>
                  <a:srgbClr val="002060"/>
                </a:solidFill>
                <a:latin typeface="Times New Roman" panose="02020603050405020304" pitchFamily="18" charset="0"/>
                <a:cs typeface="Times New Roman" panose="02020603050405020304" pitchFamily="18" charset="0"/>
              </a:rPr>
              <a:t>muốn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bé</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đúng</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247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6" presetClass="emph" presetSubtype="0" repeatCount="3000" fill="hold" nodeType="click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1D95-DE90-4FFF-8200-242888D783E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4F6C3BF3-B696-4ED4-B72E-DE92BA51BBED}"/>
              </a:ext>
            </a:extLst>
          </p:cNvPr>
          <p:cNvSpPr>
            <a:spLocks noGrp="1"/>
          </p:cNvSpPr>
          <p:nvPr>
            <p:ph idx="1"/>
          </p:nvPr>
        </p:nvSpPr>
        <p:spPr>
          <a:xfrm>
            <a:off x="457200" y="4648200"/>
            <a:ext cx="8229600" cy="1477963"/>
          </a:xfrm>
        </p:spPr>
        <p: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Bạn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Gấu</a:t>
            </a:r>
            <a:r>
              <a:rPr lang="en-US" sz="3200" dirty="0">
                <a:solidFill>
                  <a:srgbClr val="002060"/>
                </a:solidFill>
                <a:latin typeface="Times New Roman" panose="02020603050405020304" pitchFamily="18" charset="0"/>
                <a:cs typeface="Times New Roman" panose="02020603050405020304" pitchFamily="18" charset="0"/>
              </a:rPr>
              <a:t> con </a:t>
            </a:r>
            <a:r>
              <a:rPr lang="en-US" sz="3200" dirty="0" err="1">
                <a:solidFill>
                  <a:srgbClr val="002060"/>
                </a:solidFill>
                <a:latin typeface="Times New Roman" panose="02020603050405020304" pitchFamily="18" charset="0"/>
                <a:cs typeface="Times New Roman" panose="02020603050405020304" pitchFamily="18" charset="0"/>
              </a:rPr>
              <a:t>muốn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tìm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ảnh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Nói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xin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lỗi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hãy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đáp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đúng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nhé</a:t>
            </a:r>
            <a:endParaRPr lang="en-US" sz="3200" dirty="0">
              <a:solidFill>
                <a:srgbClr val="002060"/>
              </a:solidFill>
              <a:latin typeface="Times New Roman" panose="02020603050405020304" pitchFamily="18"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9736BF47-A405-4D39-BE2C-18E16DF00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67" y="447530"/>
            <a:ext cx="3898233" cy="3667269"/>
          </a:xfrm>
          <a:prstGeom prst="rect">
            <a:avLst/>
          </a:prstGeom>
        </p:spPr>
      </p:pic>
      <p:pic>
        <p:nvPicPr>
          <p:cNvPr id="11" name="Picture 10">
            <a:extLst>
              <a:ext uri="{FF2B5EF4-FFF2-40B4-BE49-F238E27FC236}">
                <a16:creationId xmlns:a16="http://schemas.microsoft.com/office/drawing/2014/main" id="{6DFFBACC-510B-42D5-B7A6-63FC669EF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47530"/>
            <a:ext cx="4191000" cy="3667269"/>
          </a:xfrm>
          <a:prstGeom prst="rect">
            <a:avLst/>
          </a:prstGeom>
        </p:spPr>
      </p:pic>
    </p:spTree>
    <p:extLst>
      <p:ext uri="{BB962C8B-B14F-4D97-AF65-F5344CB8AC3E}">
        <p14:creationId xmlns:p14="http://schemas.microsoft.com/office/powerpoint/2010/main" val="3919230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332</Words>
  <Application>Microsoft Office PowerPoint</Application>
  <PresentationFormat>On-screen Show (4:3)</PresentationFormat>
  <Paragraphs>16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Theo bé tại sao lại phải lễ phép chào hỏi người lớn?</vt:lpstr>
      <vt:lpstr>Khi muốn vào rừng chơi cùng các bạn, Gấu con đã làm gì? Xin phép mẹ trước khi đi chơi cho thấy Gấu con là  bạn Gấu như thế nào?</vt:lpstr>
      <vt:lpstr>Gấu con không may làm rơi giỏ nấm của bạn Sóc, Gấu con đã điều gì với bạn Sóc? Gấu con nói như vậy có đúng không?</vt:lpstr>
      <vt:lpstr>Khi được bác Voi cứu ra khỏi hố sâu, Gấu con nói như thế nào với bác Voi? Bạn Gấu con nói như thế có đúng không?</vt:lpstr>
      <vt:lpstr>PowerPoint Presentation</vt:lpstr>
      <vt:lpstr>Trò chơi vui nhộn Bạn Gấu con sẽ ra những câu đố và nhiệm vụ của các bé là hãy bấm chọn vào đáp án các con cho là đúng  Bạn Gấu con muốn tìm hình ảnh “lễ phép”. Các bé hãy bấm chọn đáp án đúng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Nguyễn Minh Tâm</cp:lastModifiedBy>
  <cp:revision>75</cp:revision>
  <dcterms:created xsi:type="dcterms:W3CDTF">2016-04-10T13:01:26Z</dcterms:created>
  <dcterms:modified xsi:type="dcterms:W3CDTF">2025-02-14T16:33:44Z</dcterms:modified>
</cp:coreProperties>
</file>