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775"/>
    <a:srgbClr val="B2A2C7"/>
    <a:srgbClr val="2F1444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A76-A71C-44AD-9725-AA56D3D7FF8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78119" y="297222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2447" y="3068223"/>
            <a:ext cx="7427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Một số cây thuốc Nam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44475" y="3985921"/>
            <a:ext cx="4808863" cy="12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7005" y="6020507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281" y="1690417"/>
            <a:ext cx="108494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60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Khoa 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đinh lăng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1" y="1472974"/>
            <a:ext cx="5587203" cy="43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47 0.1358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ài thuốc từ cây rau muống | Báo Dân tộc và Phát tr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2464" b="3287"/>
          <a:stretch/>
        </p:blipFill>
        <p:spPr bwMode="auto">
          <a:xfrm>
            <a:off x="465221" y="1748588"/>
            <a:ext cx="6143683" cy="427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247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nam?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3458" y="3871101"/>
            <a:ext cx="3609474" cy="2579751"/>
            <a:chOff x="481263" y="1315453"/>
            <a:chExt cx="3609474" cy="2579751"/>
          </a:xfrm>
        </p:grpSpPr>
        <p:pic>
          <p:nvPicPr>
            <p:cNvPr id="6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06" y="1379621"/>
              <a:ext cx="327971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81263" y="1315453"/>
              <a:ext cx="3609474" cy="256673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069" y="337198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lá lốt</a:t>
              </a:r>
              <a:endParaRPr lang="en-US" sz="2800" b="1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23517" y="1192110"/>
            <a:ext cx="3609474" cy="2579751"/>
            <a:chOff x="4995543" y="1379621"/>
            <a:chExt cx="3609474" cy="2579751"/>
          </a:xfrm>
        </p:grpSpPr>
        <p:grpSp>
          <p:nvGrpSpPr>
            <p:cNvPr id="10" name="Group 9"/>
            <p:cNvGrpSpPr/>
            <p:nvPr/>
          </p:nvGrpSpPr>
          <p:grpSpPr>
            <a:xfrm>
              <a:off x="4995543" y="1379621"/>
              <a:ext cx="3609474" cy="2579751"/>
              <a:chOff x="481263" y="1315453"/>
              <a:chExt cx="3609474" cy="257975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47969" y="3371984"/>
                <a:ext cx="1980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xà lách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0" name="Picture 2" descr="Xà Lách Xoă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" t="11627" r="822" b="12725"/>
            <a:stretch/>
          </p:blipFill>
          <p:spPr bwMode="auto">
            <a:xfrm>
              <a:off x="5150751" y="1418704"/>
              <a:ext cx="329905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171880" y="1192110"/>
            <a:ext cx="3609474" cy="2579751"/>
            <a:chOff x="8171880" y="1354536"/>
            <a:chExt cx="3609474" cy="2579751"/>
          </a:xfrm>
        </p:grpSpPr>
        <p:grpSp>
          <p:nvGrpSpPr>
            <p:cNvPr id="17" name="Group 16"/>
            <p:cNvGrpSpPr/>
            <p:nvPr/>
          </p:nvGrpSpPr>
          <p:grpSpPr>
            <a:xfrm>
              <a:off x="8171880" y="1354536"/>
              <a:ext cx="3609474" cy="2579751"/>
              <a:chOff x="481263" y="1315453"/>
              <a:chExt cx="3609474" cy="257975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71769" y="3371984"/>
                <a:ext cx="212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rau mùi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2" name="Picture 4" descr="Cách để Trồng rau mùi - Thảo Cầm Viên - Saigon Zoo &amp; Botanical Garde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268" y="1418704"/>
              <a:ext cx="329216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35898" y="1179095"/>
            <a:ext cx="3609474" cy="2579751"/>
            <a:chOff x="359961" y="1227221"/>
            <a:chExt cx="3609474" cy="2579751"/>
          </a:xfrm>
        </p:grpSpPr>
        <p:pic>
          <p:nvPicPr>
            <p:cNvPr id="23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53" y="1279319"/>
              <a:ext cx="325309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59961" y="1227221"/>
              <a:ext cx="3609474" cy="2579751"/>
              <a:chOff x="481263" y="1315453"/>
              <a:chExt cx="3609474" cy="257975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47969" y="3371984"/>
                <a:ext cx="1681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tía tô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81189" y="3875298"/>
            <a:ext cx="3609474" cy="2579751"/>
            <a:chOff x="2181189" y="3923424"/>
            <a:chExt cx="3609474" cy="2579751"/>
          </a:xfrm>
        </p:grpSpPr>
        <p:pic>
          <p:nvPicPr>
            <p:cNvPr id="2054" name="Picture 6" descr="Hành Lá - Dala Foo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4" b="13667"/>
            <a:stretch/>
          </p:blipFill>
          <p:spPr bwMode="auto">
            <a:xfrm>
              <a:off x="2417800" y="3983395"/>
              <a:ext cx="3231857" cy="19923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2181189" y="3923424"/>
              <a:ext cx="3609474" cy="2579751"/>
              <a:chOff x="481263" y="1315453"/>
              <a:chExt cx="3609474" cy="257975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47969" y="3371984"/>
                <a:ext cx="2042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hành lá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4037 0.21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3164 -0.1787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083" y="1795898"/>
            <a:ext cx="8999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buổi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566583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1357478"/>
            <a:ext cx="4325223" cy="11411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>
                <a:solidFill>
                  <a:srgbClr val="333333"/>
                </a:solidFill>
                <a:latin typeface="Times New Roman" panose="02020603050405020304" pitchFamily="18" charset="0"/>
              </a:rPr>
              <a:t>màu xanh xám, hình thuôn 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dài</a:t>
            </a:r>
            <a:endParaRPr lang="en-US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Có hoa nhỏ màu trắng</a:t>
            </a:r>
            <a:endParaRPr lang="en-US" sz="2400"/>
          </a:p>
        </p:txBody>
      </p:sp>
      <p:pic>
        <p:nvPicPr>
          <p:cNvPr id="1028" name="Picture 4" descr="Mách Bạn Cách Chữa Đau Dạ Dày Bằng Cây Nhọ Nồi ( Cỏ Mực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3683857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017888">
            <a:off x="1943502" y="1245506"/>
            <a:ext cx="2378426" cy="13650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4" idx="0"/>
          </p:cNvCxnSpPr>
          <p:nvPr/>
        </p:nvCxnSpPr>
        <p:spPr>
          <a:xfrm>
            <a:off x="3760837" y="1660974"/>
            <a:ext cx="2792363" cy="259382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8810" y="3468324"/>
            <a:ext cx="5334001" cy="23083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Cây nhọ nồi t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hường được dùng trong điều trị các chứng huyết nhiệt, sốt cao, mẩn ngứa, chảy máu cam, mề đay, cách dùng cây nhọ nồi chữa bệnh</a:t>
            </a:r>
            <a:endParaRPr lang="en-US" sz="2400"/>
          </a:p>
        </p:txBody>
      </p:sp>
      <p:pic>
        <p:nvPicPr>
          <p:cNvPr id="1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82" y="1194972"/>
            <a:ext cx="9063399" cy="50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nhọ nồi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ây sống đ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" y="459656"/>
            <a:ext cx="4820814" cy="29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lá bỏng – Wikipedia tiếng Việ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"/>
          <a:stretch/>
        </p:blipFill>
        <p:spPr bwMode="auto">
          <a:xfrm>
            <a:off x="408724" y="4113241"/>
            <a:ext cx="2190744" cy="20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3864" y="1065458"/>
            <a:ext cx="6096000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202124"/>
                </a:solidFill>
                <a:latin typeface="Times New Roman" panose="02020603050405020304" pitchFamily="18" charset="0"/>
              </a:rPr>
              <a:t>hân 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cây trong, nhẵn, có đốm tía mọc xung quanh. Lá mọng nước,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 dạng hình tròn, 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bề mặt bóng...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89347" y="3950439"/>
            <a:ext cx="5552193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L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á </a:t>
            </a:r>
            <a:r>
              <a:rPr lang="vi-VN" sz="2400">
                <a:solidFill>
                  <a:srgbClr val="212121"/>
                </a:solidFill>
                <a:latin typeface="Times New Roman" panose="02020603050405020304" pitchFamily="18" charset="0"/>
              </a:rPr>
              <a:t>thuốc bỏng giúp chữa lành các vết bỏng nước, bỏng lửa, các vết thương, lở ngứa trên cơ 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thể</a:t>
            </a:r>
            <a:endParaRPr lang="en-US" sz="2400"/>
          </a:p>
        </p:txBody>
      </p:sp>
      <p:sp>
        <p:nvSpPr>
          <p:cNvPr id="7" name="Oval 6"/>
          <p:cNvSpPr/>
          <p:nvPr/>
        </p:nvSpPr>
        <p:spPr>
          <a:xfrm rot="19798132">
            <a:off x="2293730" y="707131"/>
            <a:ext cx="2661973" cy="22953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5"/>
            <a:endCxn id="3" idx="1"/>
          </p:cNvCxnSpPr>
          <p:nvPr/>
        </p:nvCxnSpPr>
        <p:spPr>
          <a:xfrm flipV="1">
            <a:off x="4845667" y="1942621"/>
            <a:ext cx="868197" cy="143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ọc dại ở Viêt Nam nhưng được thế giới dùng làm thuốc, 5 bài thuốc hữu hiệu  nhất của cây lá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54" y="3959982"/>
            <a:ext cx="2845710" cy="1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70" y="1343275"/>
            <a:ext cx="9154693" cy="514951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bỏng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2" y="406201"/>
            <a:ext cx="4862914" cy="3073979"/>
          </a:xfrm>
          <a:prstGeom prst="rect">
            <a:avLst/>
          </a:prstGeom>
        </p:spPr>
      </p:pic>
      <p:pic>
        <p:nvPicPr>
          <p:cNvPr id="3076" name="Picture 4" descr="Bạn có biết 7 Tác dụng này của cây Lá Khỉ trong việc chữa bệnh? – Phúc  Nguyên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" y="3746311"/>
            <a:ext cx="4862914" cy="28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5391" y="1343025"/>
            <a:ext cx="5598517" cy="120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smtClean="0">
                <a:solidFill>
                  <a:srgbClr val="252A2B"/>
                </a:solidFill>
                <a:latin typeface="Times New Roman" panose="02020603050405020304" pitchFamily="18" charset="0"/>
              </a:rPr>
              <a:t>Lá </a:t>
            </a:r>
            <a:r>
              <a:rPr lang="en-US" sz="2400">
                <a:solidFill>
                  <a:srgbClr val="252A2B"/>
                </a:solidFill>
                <a:latin typeface="Times New Roman" panose="02020603050405020304" pitchFamily="18" charset="0"/>
              </a:rPr>
              <a:t>màu xanh, dài, lá non, ngọn và thân có màu đỏ tía</a:t>
            </a:r>
            <a:r>
              <a:rPr lang="en-US" sz="2400" b="1">
                <a:solidFill>
                  <a:srgbClr val="252A2B"/>
                </a:solidFill>
                <a:latin typeface="Times New Roman" panose="02020603050405020304" pitchFamily="18" charset="0"/>
              </a:rPr>
              <a:t>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096000" y="3951027"/>
            <a:ext cx="5477301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252A2B"/>
                </a:solidFill>
                <a:latin typeface="Times New Roman" panose="02020603050405020304" pitchFamily="18" charset="0"/>
              </a:rPr>
              <a:t>Có tác dụng tốt trong tiêu hóa tránh tình trạng  chướng bụng, đầy bụng, đi ngoài, đầy hơi....</a:t>
            </a:r>
            <a:endParaRPr lang="en-US" sz="2400"/>
          </a:p>
        </p:txBody>
      </p:sp>
      <p:sp>
        <p:nvSpPr>
          <p:cNvPr id="8" name="Oval 7"/>
          <p:cNvSpPr/>
          <p:nvPr/>
        </p:nvSpPr>
        <p:spPr>
          <a:xfrm rot="19798132">
            <a:off x="2403525" y="540018"/>
            <a:ext cx="2194552" cy="29983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6"/>
            <a:endCxn id="4" idx="1"/>
          </p:cNvCxnSpPr>
          <p:nvPr/>
        </p:nvCxnSpPr>
        <p:spPr>
          <a:xfrm>
            <a:off x="4450772" y="1490034"/>
            <a:ext cx="1584619" cy="4531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ây xương khỉ như thế nào? Có tác dụng chữa bệnh gì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0" y="1418951"/>
            <a:ext cx="8772633" cy="49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khỉ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6603" y="259305"/>
            <a:ext cx="3657600" cy="6201520"/>
            <a:chOff x="259307" y="232010"/>
            <a:chExt cx="4067033" cy="6201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671" y="354840"/>
              <a:ext cx="3629441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259307" y="232010"/>
              <a:ext cx="4067033" cy="614149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712" y="2878711"/>
              <a:ext cx="3629441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Đinh lăng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 đau lưng, đau nhức xương </a:t>
              </a:r>
              <a:r>
                <a:rPr lang="vi-V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khớp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Hỗ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 tiêu hóa, chữa ngộ độc thức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Ổn định đường huyết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Giảm hen phế quản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5300" y="259305"/>
            <a:ext cx="3782315" cy="6201521"/>
            <a:chOff x="4265300" y="259305"/>
            <a:chExt cx="3782315" cy="6201521"/>
          </a:xfrm>
        </p:grpSpPr>
        <p:grpSp>
          <p:nvGrpSpPr>
            <p:cNvPr id="30" name="Group 29"/>
            <p:cNvGrpSpPr/>
            <p:nvPr/>
          </p:nvGrpSpPr>
          <p:grpSpPr>
            <a:xfrm>
              <a:off x="4265300" y="259305"/>
              <a:ext cx="3782315" cy="6201521"/>
              <a:chOff x="259307" y="232010"/>
              <a:chExt cx="4205709" cy="620152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43" y="2878712"/>
                <a:ext cx="4076173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Lá lốt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trị các chứng phong, hàn, thấp và tê bại chân tay.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chứng rối loạn tiêu hóa, tiêu chảy, đầy hơi, nôn mửa, bệnh thận, chữa đau nhức xương khớp, đau đầu, đau răng và chảy mồ hôi.</a:t>
                </a:r>
              </a:p>
              <a:p>
                <a:pPr algn="just">
                  <a:lnSpc>
                    <a:spcPct val="150000"/>
                  </a:lnSpc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100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953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8244774" y="196390"/>
            <a:ext cx="3657600" cy="6141493"/>
            <a:chOff x="8244774" y="196390"/>
            <a:chExt cx="3657600" cy="6141493"/>
          </a:xfrm>
        </p:grpSpPr>
        <p:grpSp>
          <p:nvGrpSpPr>
            <p:cNvPr id="34" name="Group 33"/>
            <p:cNvGrpSpPr/>
            <p:nvPr/>
          </p:nvGrpSpPr>
          <p:grpSpPr>
            <a:xfrm>
              <a:off x="8244774" y="196390"/>
              <a:ext cx="3657600" cy="6141493"/>
              <a:chOff x="259307" y="232010"/>
              <a:chExt cx="4067033" cy="61414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7206" y="2921155"/>
                <a:ext cx="36294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Kinh giới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Hỗ trợ điều trị bệnh cảm cúm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- Hỗ trợ điều trị chảy máu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trợ điều trị dị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trợ điều trị mụn….</a:t>
                </a:r>
              </a:p>
            </p:txBody>
          </p:sp>
        </p:grpSp>
        <p:pic>
          <p:nvPicPr>
            <p:cNvPr id="4102" name="Picture 6" descr="Rau kinh giới có tác dụng gì? Cách khai thác lợi ích của rau kinh giớ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935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096" y="2290264"/>
            <a:ext cx="10100714" cy="34056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5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56" y="3536195"/>
            <a:ext cx="118681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946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nhọ nồi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8364" y="1569491"/>
            <a:ext cx="3739487" cy="4476467"/>
            <a:chOff x="1009934" y="1146411"/>
            <a:chExt cx="4203511" cy="3794078"/>
          </a:xfrm>
        </p:grpSpPr>
        <p:sp>
          <p:nvSpPr>
            <p:cNvPr id="7" name="Rounded Rectangle 6"/>
            <p:cNvSpPr/>
            <p:nvPr/>
          </p:nvSpPr>
          <p:spPr>
            <a:xfrm>
              <a:off x="1009934" y="1146411"/>
              <a:ext cx="4203511" cy="379407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12 bài thuốc chữa bệnh từ cỏ nhọ nồ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32" y="1452200"/>
              <a:ext cx="3906535" cy="25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60772" y="4208031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 1: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328 -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bỏng?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460" y="1951829"/>
              <a:ext cx="3468971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0" name="Picture 2" descr="lá lố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4" y="1951829"/>
              <a:ext cx="3473575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lá khỉ?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6" descr="Cây xương khỉ như thế nào? Có tác dụng chữa bệnh gì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2038033"/>
              <a:ext cx="3475294" cy="29105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0" y="191662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1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28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434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22</cp:revision>
  <dcterms:created xsi:type="dcterms:W3CDTF">2025-02-04T02:45:32Z</dcterms:created>
  <dcterms:modified xsi:type="dcterms:W3CDTF">2025-02-14T02:48:51Z</dcterms:modified>
</cp:coreProperties>
</file>