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EFFF"/>
    <a:srgbClr val="C9FFE1"/>
    <a:srgbClr val="EAF1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129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152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682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921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886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844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945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771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220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634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38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524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554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1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85800"/>
            <a:ext cx="7772400" cy="823682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UBND </a:t>
            </a:r>
            <a:r>
              <a:rPr lang="en-US" sz="2000" b="1" dirty="0" err="1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Quận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Long </a:t>
            </a:r>
            <a:r>
              <a:rPr lang="en-US" sz="2000" b="1" dirty="0" err="1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Biên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/>
            </a:r>
            <a:b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</a:br>
            <a:r>
              <a:rPr lang="en-US" sz="2000" b="1" dirty="0" err="1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Trường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mầm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non Long </a:t>
            </a:r>
            <a:r>
              <a:rPr lang="en-US" sz="2000" b="1" dirty="0" err="1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Biên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A</a:t>
            </a:r>
            <a:endParaRPr lang="en-US" sz="2000" b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514600"/>
            <a:ext cx="6400800" cy="1525456"/>
          </a:xfrm>
        </p:spPr>
        <p:txBody>
          <a:bodyPr>
            <a:noAutofit/>
          </a:bodyPr>
          <a:lstStyle/>
          <a:p>
            <a:r>
              <a:rPr lang="en-US" sz="2800" dirty="0" err="1" smtClean="0">
                <a:solidFill>
                  <a:srgbClr val="7030A0"/>
                </a:solidFill>
              </a:rPr>
              <a:t>Chủ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đề</a:t>
            </a:r>
            <a:r>
              <a:rPr lang="en-US" sz="2800" dirty="0" smtClean="0">
                <a:solidFill>
                  <a:srgbClr val="7030A0"/>
                </a:solidFill>
              </a:rPr>
              <a:t>: </a:t>
            </a:r>
            <a:r>
              <a:rPr lang="en-US" sz="2800" dirty="0" err="1" smtClean="0">
                <a:solidFill>
                  <a:srgbClr val="7030A0"/>
                </a:solidFill>
              </a:rPr>
              <a:t>Hiện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tượng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tự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nhiên</a:t>
            </a:r>
            <a:endParaRPr lang="en-US" sz="2800" dirty="0" smtClean="0">
              <a:solidFill>
                <a:srgbClr val="7030A0"/>
              </a:solidFill>
            </a:endParaRPr>
          </a:p>
          <a:p>
            <a:r>
              <a:rPr lang="en-US" sz="2800" dirty="0" err="1" smtClean="0">
                <a:solidFill>
                  <a:srgbClr val="7030A0"/>
                </a:solidFill>
              </a:rPr>
              <a:t>Đề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tài</a:t>
            </a:r>
            <a:r>
              <a:rPr lang="en-US" sz="2800" dirty="0" smtClean="0">
                <a:solidFill>
                  <a:srgbClr val="7030A0"/>
                </a:solidFill>
              </a:rPr>
              <a:t>: </a:t>
            </a:r>
            <a:r>
              <a:rPr lang="en-US" sz="2800" dirty="0" err="1" smtClean="0">
                <a:solidFill>
                  <a:srgbClr val="7030A0"/>
                </a:solidFill>
              </a:rPr>
              <a:t>Bé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bảo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vệ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môi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trường</a:t>
            </a:r>
            <a:endParaRPr lang="en-US" sz="2800" dirty="0" smtClean="0">
              <a:solidFill>
                <a:srgbClr val="7030A0"/>
              </a:solidFill>
            </a:endParaRPr>
          </a:p>
          <a:p>
            <a:endParaRPr lang="en-US" sz="2800" dirty="0" smtClean="0">
              <a:solidFill>
                <a:srgbClr val="7030A0"/>
              </a:solidFill>
            </a:endParaRPr>
          </a:p>
          <a:p>
            <a:r>
              <a:rPr lang="en-US" sz="2800" dirty="0" err="1" smtClean="0">
                <a:solidFill>
                  <a:srgbClr val="7030A0"/>
                </a:solidFill>
              </a:rPr>
              <a:t>Giáo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viên</a:t>
            </a:r>
            <a:r>
              <a:rPr lang="en-US" sz="2800" dirty="0" smtClean="0">
                <a:solidFill>
                  <a:srgbClr val="7030A0"/>
                </a:solidFill>
              </a:rPr>
              <a:t>: </a:t>
            </a:r>
            <a:r>
              <a:rPr lang="en-US" sz="2800" dirty="0" err="1" smtClean="0">
                <a:solidFill>
                  <a:srgbClr val="7030A0"/>
                </a:solidFill>
              </a:rPr>
              <a:t>Nguyễn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Thị</a:t>
            </a:r>
            <a:r>
              <a:rPr lang="en-US" sz="2800" dirty="0" smtClean="0">
                <a:solidFill>
                  <a:srgbClr val="7030A0"/>
                </a:solidFill>
              </a:rPr>
              <a:t> Kim </a:t>
            </a:r>
            <a:r>
              <a:rPr lang="en-US" sz="2800" dirty="0" err="1" smtClean="0">
                <a:solidFill>
                  <a:srgbClr val="7030A0"/>
                </a:solidFill>
              </a:rPr>
              <a:t>Liên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53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3581400" cy="868362"/>
          </a:xfrm>
        </p:spPr>
        <p:txBody>
          <a:bodyPr>
            <a:normAutofit fontScale="90000"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+mn-lt"/>
              </a:rPr>
              <a:t>Bỏ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n-lt"/>
              </a:rPr>
              <a:t>rác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n-lt"/>
              </a:rPr>
              <a:t>đúng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n-lt"/>
              </a:rPr>
              <a:t>nơi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n-lt"/>
              </a:rPr>
              <a:t>quy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n-lt"/>
              </a:rPr>
              <a:t>định</a:t>
            </a:r>
            <a:endParaRPr lang="en-US" sz="28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11" y="1143000"/>
            <a:ext cx="3886200" cy="2819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1" y="4038600"/>
            <a:ext cx="3923211" cy="2895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29200" y="3810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Trồng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nhiều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cây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xanh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1143000"/>
            <a:ext cx="4419600" cy="2819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4038600"/>
            <a:ext cx="44196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59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 smtClean="0"/>
              <a:t>  </a:t>
            </a:r>
            <a:r>
              <a:rPr lang="en-US" sz="7200" dirty="0" err="1" smtClean="0">
                <a:solidFill>
                  <a:srgbClr val="7030A0"/>
                </a:solidFill>
              </a:rPr>
              <a:t>Cùng</a:t>
            </a:r>
            <a:r>
              <a:rPr lang="en-US" sz="7200" dirty="0" smtClean="0">
                <a:solidFill>
                  <a:srgbClr val="7030A0"/>
                </a:solidFill>
              </a:rPr>
              <a:t> </a:t>
            </a:r>
            <a:r>
              <a:rPr lang="en-US" sz="7200" dirty="0" err="1">
                <a:solidFill>
                  <a:srgbClr val="7030A0"/>
                </a:solidFill>
              </a:rPr>
              <a:t>nhau</a:t>
            </a:r>
            <a:r>
              <a:rPr lang="en-US" sz="7200" dirty="0">
                <a:solidFill>
                  <a:srgbClr val="7030A0"/>
                </a:solidFill>
              </a:rPr>
              <a:t> </a:t>
            </a:r>
            <a:r>
              <a:rPr lang="en-US" sz="7200" dirty="0" err="1">
                <a:solidFill>
                  <a:srgbClr val="7030A0"/>
                </a:solidFill>
              </a:rPr>
              <a:t>làm</a:t>
            </a:r>
            <a:r>
              <a:rPr lang="en-US" sz="7200" dirty="0">
                <a:solidFill>
                  <a:srgbClr val="7030A0"/>
                </a:solidFill>
              </a:rPr>
              <a:t> </a:t>
            </a:r>
            <a:r>
              <a:rPr lang="en-US" sz="7200" dirty="0" err="1">
                <a:solidFill>
                  <a:srgbClr val="7030A0"/>
                </a:solidFill>
              </a:rPr>
              <a:t>cho</a:t>
            </a:r>
            <a:r>
              <a:rPr lang="en-US" sz="7200" dirty="0">
                <a:solidFill>
                  <a:srgbClr val="7030A0"/>
                </a:solidFill>
              </a:rPr>
              <a:t> </a:t>
            </a:r>
            <a:r>
              <a:rPr lang="en-US" sz="7200" dirty="0" smtClean="0">
                <a:solidFill>
                  <a:srgbClr val="7030A0"/>
                </a:solidFill>
              </a:rPr>
              <a:t>    </a:t>
            </a:r>
            <a:r>
              <a:rPr lang="en-US" sz="7200" dirty="0" err="1" smtClean="0">
                <a:solidFill>
                  <a:srgbClr val="7030A0"/>
                </a:solidFill>
              </a:rPr>
              <a:t>môi</a:t>
            </a:r>
            <a:r>
              <a:rPr lang="en-US" sz="7200" dirty="0" smtClean="0">
                <a:solidFill>
                  <a:srgbClr val="7030A0"/>
                </a:solidFill>
              </a:rPr>
              <a:t> </a:t>
            </a:r>
            <a:r>
              <a:rPr lang="en-US" sz="7200" dirty="0" err="1">
                <a:solidFill>
                  <a:srgbClr val="7030A0"/>
                </a:solidFill>
              </a:rPr>
              <a:t>trường</a:t>
            </a:r>
            <a:r>
              <a:rPr lang="en-US" sz="7200" dirty="0">
                <a:solidFill>
                  <a:srgbClr val="7030A0"/>
                </a:solidFill>
              </a:rPr>
              <a:t> </a:t>
            </a:r>
            <a:r>
              <a:rPr lang="en-US" sz="7200" dirty="0" err="1">
                <a:solidFill>
                  <a:srgbClr val="7030A0"/>
                </a:solidFill>
              </a:rPr>
              <a:t>xanh</a:t>
            </a:r>
            <a:r>
              <a:rPr lang="en-US" sz="7200" dirty="0">
                <a:solidFill>
                  <a:srgbClr val="7030A0"/>
                </a:solidFill>
              </a:rPr>
              <a:t> </a:t>
            </a:r>
            <a:r>
              <a:rPr lang="en-US" sz="7200" dirty="0" err="1">
                <a:solidFill>
                  <a:srgbClr val="7030A0"/>
                </a:solidFill>
              </a:rPr>
              <a:t>sạch</a:t>
            </a:r>
            <a:r>
              <a:rPr lang="en-US" sz="7200" dirty="0">
                <a:solidFill>
                  <a:srgbClr val="7030A0"/>
                </a:solidFill>
              </a:rPr>
              <a:t> </a:t>
            </a:r>
            <a:r>
              <a:rPr lang="en-US" sz="7200" dirty="0" err="1">
                <a:solidFill>
                  <a:srgbClr val="7030A0"/>
                </a:solidFill>
              </a:rPr>
              <a:t>đẹp</a:t>
            </a:r>
            <a:r>
              <a:rPr lang="en-US" sz="7200" dirty="0">
                <a:solidFill>
                  <a:srgbClr val="7030A0"/>
                </a:solidFill>
              </a:rPr>
              <a:t> </a:t>
            </a:r>
            <a:r>
              <a:rPr lang="en-US" sz="7200" dirty="0" err="1">
                <a:solidFill>
                  <a:srgbClr val="7030A0"/>
                </a:solidFill>
              </a:rPr>
              <a:t>nhé</a:t>
            </a:r>
            <a:r>
              <a:rPr lang="en-US" sz="7200" dirty="0">
                <a:solidFill>
                  <a:srgbClr val="7030A0"/>
                </a:solidFill>
              </a:rPr>
              <a:t>!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86" y="-27459"/>
            <a:ext cx="1024217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72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981200"/>
          </a:xfrm>
        </p:spPr>
        <p:txBody>
          <a:bodyPr/>
          <a:lstStyle/>
          <a:p>
            <a:r>
              <a:rPr lang="en-US" dirty="0" err="1" smtClean="0">
                <a:solidFill>
                  <a:srgbClr val="7030A0"/>
                </a:solidFill>
              </a:rPr>
              <a:t>Bé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làm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gì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để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bảo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vệ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môi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trường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21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+mn-lt"/>
              </a:rPr>
              <a:t>Môi</a:t>
            </a:r>
            <a:r>
              <a:rPr lang="en-US" sz="36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+mn-lt"/>
              </a:rPr>
              <a:t>trường</a:t>
            </a:r>
            <a:r>
              <a:rPr lang="en-US" sz="36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+mn-lt"/>
              </a:rPr>
              <a:t>là</a:t>
            </a:r>
            <a:r>
              <a:rPr lang="en-US" sz="36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+mn-lt"/>
              </a:rPr>
              <a:t>những</a:t>
            </a:r>
            <a:r>
              <a:rPr lang="en-US" sz="36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+mn-lt"/>
              </a:rPr>
              <a:t>gì</a:t>
            </a:r>
            <a:r>
              <a:rPr lang="en-US" sz="36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+mn-lt"/>
              </a:rPr>
              <a:t>xung</a:t>
            </a:r>
            <a:r>
              <a:rPr lang="en-US" sz="36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+mn-lt"/>
              </a:rPr>
              <a:t>quanh</a:t>
            </a:r>
            <a:r>
              <a:rPr lang="en-US" sz="36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+mn-lt"/>
              </a:rPr>
              <a:t>bé</a:t>
            </a:r>
            <a:endParaRPr lang="en-US" sz="36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901" y="1417638"/>
            <a:ext cx="4000499" cy="24685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777" y="1449556"/>
            <a:ext cx="3657600" cy="24685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8055" y="4115948"/>
            <a:ext cx="3959648" cy="22130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39571" y="3981954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Cây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cỏ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10400" y="4961999"/>
            <a:ext cx="2252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Nhà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cửa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2901" y="4094177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Đường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Phố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9036" y="5546774"/>
            <a:ext cx="2552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Núi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sông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70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3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+mn-lt"/>
              </a:rPr>
              <a:t>Thế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nào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là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môi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trường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bị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ô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nhiễm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676400"/>
            <a:ext cx="3352800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419600"/>
            <a:ext cx="3361509" cy="2009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2895468"/>
            <a:ext cx="2664183" cy="30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93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067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71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-18411"/>
            <a:ext cx="3968840" cy="36152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3889878"/>
            <a:ext cx="5181600" cy="27381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6072" y="-18410"/>
            <a:ext cx="4340728" cy="361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1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7200" dirty="0"/>
              <a:t/>
            </a:r>
            <a:br>
              <a:rPr lang="en-US" sz="7200" dirty="0"/>
            </a:br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7200" dirty="0" err="1" smtClean="0">
                <a:solidFill>
                  <a:srgbClr val="FF0000"/>
                </a:solidFill>
                <a:latin typeface="+mn-lt"/>
              </a:rPr>
              <a:t>Vì</a:t>
            </a:r>
            <a:r>
              <a:rPr lang="en-US" sz="7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+mn-lt"/>
              </a:rPr>
              <a:t>sao</a:t>
            </a:r>
            <a:r>
              <a:rPr lang="en-US" sz="72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en-US" sz="7200" dirty="0" smtClean="0">
                <a:solidFill>
                  <a:srgbClr val="FF0000"/>
                </a:solidFill>
                <a:latin typeface="+mn-lt"/>
              </a:rPr>
            </a:br>
            <a:r>
              <a:rPr lang="en-US" sz="7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+mn-lt"/>
              </a:rPr>
              <a:t>môi</a:t>
            </a:r>
            <a:r>
              <a:rPr lang="en-US" sz="7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+mn-lt"/>
              </a:rPr>
              <a:t>trường</a:t>
            </a:r>
            <a:r>
              <a:rPr lang="en-US" sz="7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+mn-lt"/>
              </a:rPr>
              <a:t>bị</a:t>
            </a:r>
            <a:r>
              <a:rPr lang="en-US" sz="7200" dirty="0" smtClean="0">
                <a:solidFill>
                  <a:srgbClr val="FF0000"/>
                </a:solidFill>
                <a:latin typeface="+mn-lt"/>
              </a:rPr>
              <a:t> ô </a:t>
            </a:r>
            <a:r>
              <a:rPr lang="en-US" sz="7200" dirty="0" err="1" smtClean="0">
                <a:solidFill>
                  <a:srgbClr val="FF0000"/>
                </a:solidFill>
                <a:latin typeface="+mn-lt"/>
              </a:rPr>
              <a:t>nhiễm</a:t>
            </a:r>
            <a:endParaRPr lang="en-US" sz="72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807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76600" cy="1143000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+mn-lt"/>
              </a:rPr>
              <a:t>Xả</a:t>
            </a: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n-lt"/>
              </a:rPr>
              <a:t>rác</a:t>
            </a: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n-lt"/>
              </a:rPr>
              <a:t>bừa</a:t>
            </a: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n-lt"/>
              </a:rPr>
              <a:t>bãi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00200"/>
            <a:ext cx="4041998" cy="28226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605455"/>
            <a:ext cx="4041998" cy="22861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81600" y="573167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Nước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thải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sinh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hoạt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443" y="1600200"/>
            <a:ext cx="4115157" cy="25178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443" y="4461947"/>
            <a:ext cx="4143460" cy="237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1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4814" y="1796396"/>
            <a:ext cx="9144001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6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88</Words>
  <Application>Microsoft Office PowerPoint</Application>
  <PresentationFormat>On-screen Show (4:3)</PresentationFormat>
  <Paragraphs>18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Times New Roman</vt:lpstr>
      <vt:lpstr>1_Office Theme</vt:lpstr>
      <vt:lpstr>UBND Quận Long Biên Trường mầm non Long Biên A</vt:lpstr>
      <vt:lpstr>Bé làm gì để bảo vệ môi trường</vt:lpstr>
      <vt:lpstr>Môi trường là những gì xung quanh bé</vt:lpstr>
      <vt:lpstr>Thế nào là môi trường bị ô nhiễm</vt:lpstr>
      <vt:lpstr>PowerPoint Presentation</vt:lpstr>
      <vt:lpstr>PowerPoint Presentation</vt:lpstr>
      <vt:lpstr>    Vì sao  môi trường bị ô nhiễm</vt:lpstr>
      <vt:lpstr>Xả rác bừa bãi</vt:lpstr>
      <vt:lpstr>PowerPoint Presentation</vt:lpstr>
      <vt:lpstr>Bỏ rác đúng nơi quy định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LĨNH VỰC PHÁT TRIỂN NHẬN THỨC  Đề tài: Bé Vui tết Trung Thu Độ tuổi: 24-36 tháng. Giáo viên: Nghiêm Thị Thanh Hoa Đơn vị: Trường Mầm non Vân Hà.</dc:title>
  <dc:creator>Admin</dc:creator>
  <cp:lastModifiedBy>HN</cp:lastModifiedBy>
  <cp:revision>30</cp:revision>
  <dcterms:created xsi:type="dcterms:W3CDTF">2020-09-28T09:05:55Z</dcterms:created>
  <dcterms:modified xsi:type="dcterms:W3CDTF">2025-05-12T09:36:10Z</dcterms:modified>
</cp:coreProperties>
</file>