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7315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 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LONG BIÊN 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2286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vực: Phát triển thẩm mỹ</a:t>
            </a:r>
            <a:endParaRPr lang="en-US" sz="4000" b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380</Words>
  <Application>Microsoft Office PowerPoint</Application>
  <PresentationFormat>On-screen Show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Administrator</cp:lastModifiedBy>
  <cp:revision>24</cp:revision>
  <dcterms:created xsi:type="dcterms:W3CDTF">2006-08-16T00:00:00Z</dcterms:created>
  <dcterms:modified xsi:type="dcterms:W3CDTF">2024-10-21T03:03:07Z</dcterms:modified>
</cp:coreProperties>
</file>