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0"/>
  </p:notesMasterIdLst>
  <p:sldIdLst>
    <p:sldId id="306" r:id="rId2"/>
    <p:sldId id="265" r:id="rId3"/>
    <p:sldId id="291" r:id="rId4"/>
    <p:sldId id="302" r:id="rId5"/>
    <p:sldId id="303" r:id="rId6"/>
    <p:sldId id="304" r:id="rId7"/>
    <p:sldId id="305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6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3" name="hammer.wav"/>
          </p:stSnd>
        </p:sndAc>
      </p:transition>
    </mc:Choice>
    <mc:Fallback xmlns="">
      <p:transition>
        <p:wedge/>
        <p:sndAc>
          <p:stSnd>
            <p:snd r:embed="rId1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0"/>
            <a:ext cx="12192000" cy="6989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4288" y="856639"/>
            <a:ext cx="496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A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3465" y="2387317"/>
            <a:ext cx="7385676" cy="22147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4288" y="3124473"/>
            <a:ext cx="5728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556000" y="3275647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1400" b="0" i="1">
                <a:latin typeface="Times New Roman" panose="02020603050405020304" charset="0"/>
                <a:ea typeface="SimSun" panose="02010600030101010101" pitchFamily="2" charset="-122"/>
              </a:rPr>
              <a:t>Hình ảnh minh họa.</a:t>
            </a:r>
            <a:endParaRPr lang="en-US"/>
          </a:p>
        </p:txBody>
      </p:sp>
      <p:pic>
        <p:nvPicPr>
          <p:cNvPr id="3" name="Picture 2" descr="maxresdefaul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339" y="103070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a_1"/>
          <p:cNvPicPr>
            <a:picLocks noChangeAspect="1"/>
          </p:cNvPicPr>
          <p:nvPr/>
        </p:nvPicPr>
        <p:blipFill>
          <a:blip r:embed="rId3"/>
          <a:srcRect b="721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7988300" y="288925"/>
            <a:ext cx="3152666" cy="2948261"/>
          </a:xfrm>
          <a:prstGeom prst="star6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Bàn tay cô giáo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Tết tóc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Về nhà bà khen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Tay cô đến khéo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91" y="124091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bJPG_1"/>
          <p:cNvPicPr>
            <a:picLocks noChangeAspect="1"/>
          </p:cNvPicPr>
          <p:nvPr/>
        </p:nvPicPr>
        <p:blipFill>
          <a:blip r:embed="rId3"/>
          <a:srcRect b="9097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8997950" y="-254000"/>
            <a:ext cx="3042285" cy="2919095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Bàn tay cô giáo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Vá áo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Như tay chị cả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Như tay mẹ hiền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52" y="155623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33"/>
          <p:cNvPicPr>
            <a:picLocks noChangeAspect="1"/>
          </p:cNvPicPr>
          <p:nvPr/>
        </p:nvPicPr>
        <p:blipFill>
          <a:blip r:embed="rId3"/>
          <a:srcRect l="4329" t="2189" r="8330" b="44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7995920" y="172720"/>
            <a:ext cx="3553460" cy="2959735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Cô cầm tay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Nắn từng nét chữ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Em viết đẹp thêm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Thẳng đều trang vở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80" y="172720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-tho-ban-tay-co-giao"/>
          <p:cNvPicPr>
            <a:picLocks noChangeAspect="1"/>
          </p:cNvPicPr>
          <p:nvPr/>
        </p:nvPicPr>
        <p:blipFill>
          <a:blip r:embed="rId3"/>
          <a:srcRect l="1289" t="2260" r="970" b="3999"/>
          <a:stretch>
            <a:fillRect/>
          </a:stretch>
        </p:blipFill>
        <p:spPr>
          <a:xfrm>
            <a:off x="0" y="1"/>
            <a:ext cx="1227608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981903"/>
            <a:ext cx="3493047" cy="1876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Hai bàn tay cô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Dạy em múa dẻo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Hai bà tay cô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Dạy em đan khéo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8" y="82050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-thay-co-giao-cu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59" y="-73571"/>
            <a:ext cx="12214559" cy="6821212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120760" y="-381131"/>
            <a:ext cx="3835400" cy="3571240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 dắt em đi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 đường tới lớp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 đẹp quê hương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 dài đất nước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120760" y="3362960"/>
            <a:ext cx="3661410" cy="3211830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 bước, em bước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 xanh đôi bờ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Vừng đông xòe quạt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 bà tay cô...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42" y="134601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m-thanh-tra-loi-dung-www_yeualo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5445" y="6031230"/>
            <a:ext cx="495300" cy="495300"/>
          </a:xfrm>
          <a:prstGeom prst="rect">
            <a:avLst/>
          </a:prstGeom>
        </p:spPr>
      </p:pic>
      <p:pic>
        <p:nvPicPr>
          <p:cNvPr id="7" name="Picture 6" descr="b0067ade5e832d2aefec8ee9bda50fd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3520" y="5179060"/>
            <a:ext cx="3671570" cy="1704340"/>
          </a:xfrm>
          <a:prstGeom prst="rect">
            <a:avLst/>
          </a:prstGeom>
        </p:spPr>
      </p:pic>
      <p:pic>
        <p:nvPicPr>
          <p:cNvPr id="3" name="Picture 2" descr="b0067ade5e832d2aefec8ee9bda50fd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6011" y="5278689"/>
            <a:ext cx="3671570" cy="17043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84" y="2441816"/>
            <a:ext cx="10745249" cy="22117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4" name="hammer.wav"/>
          </p:stSnd>
        </p:sndAc>
      </p:transition>
    </mc:Choice>
    <mc:Fallback xmlns="">
      <p:transition>
        <p:wedge/>
        <p:sndAc>
          <p:stSnd>
            <p:snd r:embed="rId7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0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144</Words>
  <Application>Microsoft Office PowerPoint</Application>
  <PresentationFormat>Custom</PresentationFormat>
  <Paragraphs>31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Techsi.vn</dc:creator>
  <cp:lastModifiedBy>NMT</cp:lastModifiedBy>
  <cp:revision>36</cp:revision>
  <dcterms:created xsi:type="dcterms:W3CDTF">2021-10-23T15:00:00Z</dcterms:created>
  <dcterms:modified xsi:type="dcterms:W3CDTF">2025-05-14T03:00:28Z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0DB5AD74C3664A849F7B8A35CF7FCB12</vt:lpwstr>
  </property>
  <property fmtid="{D5CDD505-2E9C-101B-9397-08002B2CF9AE}" pid="3" name="KSOProductBuildVer">
    <vt:lpwstr>1033-11.2.0.10463</vt:lpwstr>
  </property>
</Properties>
</file>