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</p:sldMasterIdLst>
  <p:sldIdLst>
    <p:sldId id="257" r:id="rId4"/>
    <p:sldId id="258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7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00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784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278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74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63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44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08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734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728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34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24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5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5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6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1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2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05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3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21972" y="2197894"/>
            <a:ext cx="8723811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 ĐỘNG LÀM QUEN VỚI TOÁN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800" b="1" spc="-6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Tách một nhóm có 5 đối tượng thành 2 nhóm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83" y="188641"/>
            <a:ext cx="814586" cy="72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E6C0680-B759-0D34-BCB1-CFC614C44A55}"/>
              </a:ext>
            </a:extLst>
          </p:cNvPr>
          <p:cNvSpPr txBox="1"/>
          <p:nvPr/>
        </p:nvSpPr>
        <p:spPr>
          <a:xfrm>
            <a:off x="381000" y="1289535"/>
            <a:ext cx="1059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 BIÊN A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51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3048000" y="1524000"/>
            <a:ext cx="6019800" cy="1295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CÁC CÔ </a:t>
            </a:r>
          </a:p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ĐÃ ĐẾN THĂM LỚP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59" name="Picture 3" descr="rose-trib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"/>
            <a:ext cx="3270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rose-trib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270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rose-trib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6353176"/>
            <a:ext cx="3270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rose-trib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3176"/>
            <a:ext cx="3270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56CEE190D2834983BE9B1882D8651F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38862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56CEE190D2834983BE9B1882D8651F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6096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56CEE190D2834983BE9B1882D8651F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56CEE190D2834983BE9B1882D8651F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1" name="Picture 13" descr="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1" y="0"/>
            <a:ext cx="557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2" name="Picture 14" descr="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3" name="Picture 15" descr="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4" name="Picture 16" descr="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19125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3" name="WordArt 17"/>
          <p:cNvSpPr>
            <a:spLocks noChangeArrowheads="1" noChangeShapeType="1" noTextEdit="1"/>
          </p:cNvSpPr>
          <p:nvPr/>
        </p:nvSpPr>
        <p:spPr bwMode="auto">
          <a:xfrm>
            <a:off x="2514601" y="3505201"/>
            <a:ext cx="7115175" cy="785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Chúc các bé chăm ngoan, học giỏi.</a:t>
            </a:r>
            <a:endParaRPr lang="en-US" sz="40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Nhạc Sự Kiện - Nhạc Kết Thúc Chương Tr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63466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0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458" grpId="0"/>
      <p:bldP spid="194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2" y="2061752"/>
            <a:ext cx="1776549" cy="110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2061752"/>
            <a:ext cx="1776549" cy="1109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8" y="2050173"/>
            <a:ext cx="1776549" cy="1109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29" y="2050173"/>
            <a:ext cx="1776549" cy="110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061752"/>
            <a:ext cx="1776549" cy="11096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235874" y="1921061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5</a:t>
            </a: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5192" y="3278778"/>
            <a:ext cx="9141358" cy="1436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2" y="2061752"/>
            <a:ext cx="1776549" cy="110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2061752"/>
            <a:ext cx="1776549" cy="1109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8" y="2050173"/>
            <a:ext cx="1776549" cy="1109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52" y="2061752"/>
            <a:ext cx="1776549" cy="110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84" y="2065759"/>
            <a:ext cx="1776549" cy="11096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3843" y="1921061"/>
            <a:ext cx="1847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05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2" y="2061752"/>
            <a:ext cx="1776549" cy="110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2061752"/>
            <a:ext cx="1776549" cy="1109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8" y="2050173"/>
            <a:ext cx="1776549" cy="1109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29" y="2050173"/>
            <a:ext cx="1776549" cy="110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061752"/>
            <a:ext cx="1776549" cy="11096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3843" y="1921061"/>
            <a:ext cx="1847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5974" y="3371907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latin typeface="Arial Black" panose="020B0A04020102020204"/>
              </a:rPr>
              <a:t>4</a:t>
            </a:r>
            <a:endParaRPr lang="en-US" sz="10000" b="1" kern="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5048" y="3416586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latin typeface="Arial Black" panose="020B0A04020102020204"/>
              </a:rPr>
              <a:t>1</a:t>
            </a:r>
            <a:endParaRPr lang="en-US" sz="10000" b="1" kern="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5192" y="3278778"/>
            <a:ext cx="7364809" cy="1378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10202091" y="3268636"/>
            <a:ext cx="1807164" cy="1479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4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139 L 0.05872 0.04028 C 0.07096 0.04908 0.08945 0.05394 0.10872 0.05394 C 0.1306 0.05394 0.1483 0.04908 0.16054 0.04028 L 0.2194 0.0013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2" y="2061752"/>
            <a:ext cx="1776549" cy="110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2061752"/>
            <a:ext cx="1776549" cy="1109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8" y="2050173"/>
            <a:ext cx="1776549" cy="1109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30" y="2050173"/>
            <a:ext cx="1776549" cy="110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127" y="2050173"/>
            <a:ext cx="1776549" cy="11096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3843" y="1921061"/>
            <a:ext cx="1847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192" y="3278778"/>
            <a:ext cx="9141358" cy="1436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11735" y="3601940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latin typeface="Arial Black" panose="020B0A04020102020204"/>
              </a:rPr>
              <a:t>5</a:t>
            </a:r>
            <a:endParaRPr lang="en-US" sz="100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0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69 L -0.0543 0.04005 C -0.06563 0.04907 -0.08256 0.05393 -0.10039 0.05393 C -0.12058 0.05393 -0.13672 0.04907 -0.14805 0.04005 L -0.20222 0.0006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2" y="2061752"/>
            <a:ext cx="1776549" cy="110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2061752"/>
            <a:ext cx="1776549" cy="1109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8" y="2050173"/>
            <a:ext cx="1776549" cy="1109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52" y="2061752"/>
            <a:ext cx="1776549" cy="110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84" y="2065759"/>
            <a:ext cx="1776549" cy="11096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3843" y="1921061"/>
            <a:ext cx="1847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192" y="3278777"/>
            <a:ext cx="5484815" cy="1636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77517" y="3278776"/>
            <a:ext cx="3657601" cy="1636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03125" y="4063573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latin typeface="Arial Black" panose="020B0A04020102020204"/>
              </a:rPr>
              <a:t>3</a:t>
            </a:r>
            <a:endParaRPr lang="en-US" sz="10000" b="1" kern="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03562" y="3655642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latin typeface="Arial Black" panose="020B0A04020102020204"/>
              </a:rPr>
              <a:t>2</a:t>
            </a:r>
            <a:endParaRPr lang="en-US" sz="100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0582 0.03519 C 0.07031 0.04306 0.08867 0.04769 0.10781 0.04769 C 0.12956 0.04769 0.14714 0.04306 0.15924 0.03519 L 0.21771 -4.44444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93 L 0.05912 0.04028 C 0.07149 0.04908 0.08998 0.05394 0.10938 0.05394 C 0.13151 0.05394 0.14922 0.04908 0.16159 0.04028 L 0.22084 0.00093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2" y="2061752"/>
            <a:ext cx="1776549" cy="110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2061752"/>
            <a:ext cx="1776549" cy="1109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8" y="2050173"/>
            <a:ext cx="1776549" cy="1109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517" y="2065759"/>
            <a:ext cx="1776549" cy="110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569" y="2065759"/>
            <a:ext cx="1776549" cy="11096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3843" y="1921061"/>
            <a:ext cx="1847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5192" y="3278778"/>
            <a:ext cx="9141358" cy="1436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91252" y="3509019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latin typeface="Arial Black" panose="020B0A04020102020204"/>
              </a:rPr>
              <a:t>5</a:t>
            </a:r>
            <a:endParaRPr lang="en-US" sz="100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2 L -0.05625 0.03959 C -0.06784 0.04885 -0.08542 0.05394 -0.10378 0.05394 C -0.12474 0.05394 -0.14154 0.04885 -0.15313 0.03959 L -0.20925 -0.0009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347 L -0.06093 0.03912 C -0.07356 0.04862 -0.09271 0.05394 -0.11263 0.05394 C -0.13541 0.05394 -0.15364 0.04862 -0.16627 0.03912 L -0.22708 -0.0034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7" y="-297"/>
            <a:ext cx="12107705" cy="6858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9495" y="1653051"/>
            <a:ext cx="474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7200" b="1" i="0" u="none" strike="noStrike" kern="1200" cap="none" spc="0" normalizeH="0" noProof="0" dirty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7200" b="1" i="0" u="none" strike="noStrike" kern="1200" cap="none" spc="0" normalizeH="0" noProof="0" dirty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 1:</a:t>
            </a:r>
            <a:endParaRPr kumimoji="0" lang="en-US" sz="7200" b="1" i="0" u="none" strike="noStrike" kern="120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7401" y="3072210"/>
            <a:ext cx="6689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4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4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4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8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7" y="-297"/>
            <a:ext cx="12107705" cy="6858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23319" y="1747181"/>
            <a:ext cx="474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7200" b="1" i="0" u="none" strike="noStrike" kern="1200" cap="none" spc="0" normalizeH="0" noProof="0" dirty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7200" b="1" i="0" u="none" strike="noStrike" kern="1200" cap="none" spc="0" normalizeH="0" noProof="0" dirty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 2:</a:t>
            </a:r>
            <a:endParaRPr kumimoji="0" lang="en-US" sz="7200" b="1" i="0" u="none" strike="noStrike" kern="120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6181" y="3152893"/>
            <a:ext cx="4759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6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sz="6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vông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403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85</Words>
  <Application>Microsoft Office PowerPoint</Application>
  <PresentationFormat>Custom</PresentationFormat>
  <Paragraphs>19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NMT</cp:lastModifiedBy>
  <cp:revision>14</cp:revision>
  <dcterms:created xsi:type="dcterms:W3CDTF">2025-03-09T06:57:46Z</dcterms:created>
  <dcterms:modified xsi:type="dcterms:W3CDTF">2025-05-14T06:27:37Z</dcterms:modified>
</cp:coreProperties>
</file>