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1" r:id="rId16"/>
    <p:sldId id="272" r:id="rId17"/>
    <p:sldId id="268" r:id="rId18"/>
  </p:sldIdLst>
  <p:sldSz cx="18288000" cy="10287000"/>
  <p:notesSz cx="6858000" cy="9144000"/>
  <p:embeddedFontLst>
    <p:embeddedFont>
      <p:font typeface="Canva Sans" charset="0"/>
      <p:regular r:id="rId19"/>
    </p:embeddedFont>
    <p:embeddedFont>
      <p:font typeface="DejaVu Serif" charset="0"/>
      <p:regular r:id="rId20"/>
    </p:embeddedFont>
    <p:embeddedFont>
      <p:font typeface="DejaVu Serif Bold" charset="0"/>
      <p:regular r:id="rId21"/>
    </p:embeddedFont>
    <p:embeddedFont>
      <p:font typeface="Canva Sans Bold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50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79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91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9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26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81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8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1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5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7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562"/>
            <a:ext cx="4114800" cy="6581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562"/>
            <a:ext cx="12039600" cy="6581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DCDE-7466-462B-B830-E1EBED7850D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1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1.svg"/><Relationship Id="rId10" Type="http://schemas.openxmlformats.org/officeDocument/2006/relationships/image" Target="../media/image25.jpeg"/><Relationship Id="rId4" Type="http://schemas.openxmlformats.org/officeDocument/2006/relationships/image" Target="../media/image13.png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7.jpeg"/><Relationship Id="rId5" Type="http://schemas.openxmlformats.org/officeDocument/2006/relationships/image" Target="../media/image5.svg"/><Relationship Id="rId10" Type="http://schemas.openxmlformats.org/officeDocument/2006/relationships/image" Target="../media/image26.jpeg"/><Relationship Id="rId4" Type="http://schemas.openxmlformats.org/officeDocument/2006/relationships/image" Target="../media/image3.png"/><Relationship Id="rId9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5" Type="http://schemas.openxmlformats.org/officeDocument/2006/relationships/image" Target="../media/image30.jpe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3.png"/><Relationship Id="rId1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40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12" Type="http://schemas.openxmlformats.org/officeDocument/2006/relationships/image" Target="../media/image5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4.png"/><Relationship Id="rId5" Type="http://schemas.openxmlformats.org/officeDocument/2006/relationships/image" Target="../media/image3.svg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4.jpeg"/><Relationship Id="rId5" Type="http://schemas.openxmlformats.org/officeDocument/2006/relationships/image" Target="../media/image12.png"/><Relationship Id="rId10" Type="http://schemas.openxmlformats.org/officeDocument/2006/relationships/image" Target="../media/image21.svg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9.svg"/><Relationship Id="rId4" Type="http://schemas.openxmlformats.org/officeDocument/2006/relationships/image" Target="../media/image6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svg"/><Relationship Id="rId7" Type="http://schemas.openxmlformats.org/officeDocument/2006/relationships/image" Target="../media/image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9.jpeg"/><Relationship Id="rId5" Type="http://schemas.openxmlformats.org/officeDocument/2006/relationships/image" Target="../media/image11.svg"/><Relationship Id="rId10" Type="http://schemas.openxmlformats.org/officeDocument/2006/relationships/image" Target="../media/image18.jpeg"/><Relationship Id="rId4" Type="http://schemas.openxmlformats.org/officeDocument/2006/relationships/image" Target="../media/image7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3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1.svg"/><Relationship Id="rId4" Type="http://schemas.openxmlformats.org/officeDocument/2006/relationships/image" Target="../media/image13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4.jpeg"/><Relationship Id="rId5" Type="http://schemas.openxmlformats.org/officeDocument/2006/relationships/image" Target="../media/image5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1738826" y="7657162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7751159" y="3805844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94438">
            <a:off x="10782179" y="-20472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4749" y="-308956"/>
            <a:ext cx="2797236" cy="2653878"/>
          </a:xfrm>
          <a:custGeom>
            <a:avLst/>
            <a:gdLst/>
            <a:ahLst/>
            <a:cxnLst/>
            <a:rect l="l" t="t" r="r" b="b"/>
            <a:pathLst>
              <a:path w="2797236" h="2653878">
                <a:moveTo>
                  <a:pt x="0" y="0"/>
                </a:moveTo>
                <a:lnTo>
                  <a:pt x="2797237" y="0"/>
                </a:lnTo>
                <a:lnTo>
                  <a:pt x="2797237" y="2653878"/>
                </a:lnTo>
                <a:lnTo>
                  <a:pt x="0" y="26538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830073" y="3395250"/>
            <a:ext cx="3323034" cy="2940885"/>
          </a:xfrm>
          <a:custGeom>
            <a:avLst/>
            <a:gdLst/>
            <a:ahLst/>
            <a:cxnLst/>
            <a:rect l="l" t="t" r="r" b="b"/>
            <a:pathLst>
              <a:path w="3323034" h="2940885">
                <a:moveTo>
                  <a:pt x="0" y="0"/>
                </a:moveTo>
                <a:lnTo>
                  <a:pt x="3323034" y="0"/>
                </a:lnTo>
                <a:lnTo>
                  <a:pt x="3323034" y="2940885"/>
                </a:lnTo>
                <a:lnTo>
                  <a:pt x="0" y="29408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580476" y="1489998"/>
            <a:ext cx="1421310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ỦY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BAN NHÂN DÂN QUẬN LONG BIÊN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 BIÊN A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2392" y="3390900"/>
            <a:ext cx="17439611" cy="2807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LĨNH VỰC NHẬN THỨC </a:t>
            </a:r>
          </a:p>
          <a:p>
            <a:pPr algn="ctr">
              <a:lnSpc>
                <a:spcPts val="7498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KHÁM PHÁ VỀ NẮNG, MƯA</a:t>
            </a:r>
          </a:p>
          <a:p>
            <a:pPr algn="ctr">
              <a:lnSpc>
                <a:spcPts val="7498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MẪU GIÁO BÉ </a:t>
            </a: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5544" y="576152"/>
            <a:ext cx="15863756" cy="8694798"/>
            <a:chOff x="0" y="0"/>
            <a:chExt cx="4178109" cy="22899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8109" cy="2289988"/>
            </a:xfrm>
            <a:custGeom>
              <a:avLst/>
              <a:gdLst/>
              <a:ahLst/>
              <a:cxnLst/>
              <a:rect l="l" t="t" r="r" b="b"/>
              <a:pathLst>
                <a:path w="4178109" h="2289988">
                  <a:moveTo>
                    <a:pt x="24889" y="0"/>
                  </a:moveTo>
                  <a:lnTo>
                    <a:pt x="4153219" y="0"/>
                  </a:lnTo>
                  <a:cubicBezTo>
                    <a:pt x="4159820" y="0"/>
                    <a:pt x="4166151" y="2622"/>
                    <a:pt x="4170819" y="7290"/>
                  </a:cubicBezTo>
                  <a:cubicBezTo>
                    <a:pt x="4175486" y="11958"/>
                    <a:pt x="4178109" y="18288"/>
                    <a:pt x="4178109" y="24889"/>
                  </a:cubicBezTo>
                  <a:lnTo>
                    <a:pt x="4178109" y="2265099"/>
                  </a:lnTo>
                  <a:cubicBezTo>
                    <a:pt x="4178109" y="2278845"/>
                    <a:pt x="4166965" y="2289988"/>
                    <a:pt x="4153219" y="2289988"/>
                  </a:cubicBezTo>
                  <a:lnTo>
                    <a:pt x="24889" y="2289988"/>
                  </a:lnTo>
                  <a:cubicBezTo>
                    <a:pt x="11143" y="2289988"/>
                    <a:pt x="0" y="2278845"/>
                    <a:pt x="0" y="2265099"/>
                  </a:cubicBezTo>
                  <a:lnTo>
                    <a:pt x="0" y="24889"/>
                  </a:lnTo>
                  <a:cubicBezTo>
                    <a:pt x="0" y="11143"/>
                    <a:pt x="11143" y="0"/>
                    <a:pt x="2488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178109" cy="2289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52958" y="6840504"/>
            <a:ext cx="12820161" cy="2117142"/>
            <a:chOff x="0" y="0"/>
            <a:chExt cx="5485501" cy="9058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85501" cy="905885"/>
            </a:xfrm>
            <a:custGeom>
              <a:avLst/>
              <a:gdLst/>
              <a:ahLst/>
              <a:cxnLst/>
              <a:rect l="l" t="t" r="r" b="b"/>
              <a:pathLst>
                <a:path w="5485501" h="905885">
                  <a:moveTo>
                    <a:pt x="13889" y="0"/>
                  </a:moveTo>
                  <a:lnTo>
                    <a:pt x="5471611" y="0"/>
                  </a:lnTo>
                  <a:cubicBezTo>
                    <a:pt x="5479282" y="0"/>
                    <a:pt x="5485501" y="6218"/>
                    <a:pt x="5485501" y="13889"/>
                  </a:cubicBezTo>
                  <a:lnTo>
                    <a:pt x="5485501" y="891995"/>
                  </a:lnTo>
                  <a:cubicBezTo>
                    <a:pt x="5485501" y="899666"/>
                    <a:pt x="5479282" y="905885"/>
                    <a:pt x="5471611" y="905885"/>
                  </a:cubicBezTo>
                  <a:lnTo>
                    <a:pt x="13889" y="905885"/>
                  </a:lnTo>
                  <a:cubicBezTo>
                    <a:pt x="6218" y="905885"/>
                    <a:pt x="0" y="899666"/>
                    <a:pt x="0" y="891995"/>
                  </a:cubicBezTo>
                  <a:lnTo>
                    <a:pt x="0" y="13889"/>
                  </a:lnTo>
                  <a:cubicBezTo>
                    <a:pt x="0" y="6218"/>
                    <a:pt x="6218" y="0"/>
                    <a:pt x="13889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5485501" cy="905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15573791" y="5742376"/>
            <a:ext cx="1310448" cy="1293770"/>
          </a:xfrm>
          <a:custGeom>
            <a:avLst/>
            <a:gdLst/>
            <a:ahLst/>
            <a:cxnLst/>
            <a:rect l="l" t="t" r="r" b="b"/>
            <a:pathLst>
              <a:path w="1310448" h="1293770">
                <a:moveTo>
                  <a:pt x="0" y="0"/>
                </a:moveTo>
                <a:lnTo>
                  <a:pt x="1310448" y="0"/>
                </a:lnTo>
                <a:lnTo>
                  <a:pt x="1310448" y="1293769"/>
                </a:lnTo>
                <a:lnTo>
                  <a:pt x="0" y="1293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134893" y="3466368"/>
            <a:ext cx="1518065" cy="1498744"/>
          </a:xfrm>
          <a:custGeom>
            <a:avLst/>
            <a:gdLst/>
            <a:ahLst/>
            <a:cxnLst/>
            <a:rect l="l" t="t" r="r" b="b"/>
            <a:pathLst>
              <a:path w="1518065" h="1498744">
                <a:moveTo>
                  <a:pt x="0" y="0"/>
                </a:moveTo>
                <a:lnTo>
                  <a:pt x="1518065" y="0"/>
                </a:lnTo>
                <a:lnTo>
                  <a:pt x="1518065" y="1498745"/>
                </a:lnTo>
                <a:lnTo>
                  <a:pt x="0" y="1498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8038996" y="465981"/>
            <a:ext cx="2210007" cy="1892570"/>
          </a:xfrm>
          <a:custGeom>
            <a:avLst/>
            <a:gdLst/>
            <a:ahLst/>
            <a:cxnLst/>
            <a:rect l="l" t="t" r="r" b="b"/>
            <a:pathLst>
              <a:path w="2210007" h="1892570">
                <a:moveTo>
                  <a:pt x="0" y="0"/>
                </a:moveTo>
                <a:lnTo>
                  <a:pt x="2210008" y="0"/>
                </a:lnTo>
                <a:lnTo>
                  <a:pt x="2210008" y="1892570"/>
                </a:lnTo>
                <a:lnTo>
                  <a:pt x="0" y="1892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1938397">
            <a:off x="13176952" y="828042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1848275">
            <a:off x="-549556" y="8555851"/>
            <a:ext cx="2313558" cy="1430199"/>
          </a:xfrm>
          <a:custGeom>
            <a:avLst/>
            <a:gdLst/>
            <a:ahLst/>
            <a:cxnLst/>
            <a:rect l="l" t="t" r="r" b="b"/>
            <a:pathLst>
              <a:path w="2313558" h="1430199">
                <a:moveTo>
                  <a:pt x="0" y="0"/>
                </a:moveTo>
                <a:lnTo>
                  <a:pt x="2313558" y="0"/>
                </a:lnTo>
                <a:lnTo>
                  <a:pt x="2313558" y="1430199"/>
                </a:lnTo>
                <a:lnTo>
                  <a:pt x="0" y="1430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6287577" y="1702683"/>
            <a:ext cx="2853021" cy="1763686"/>
          </a:xfrm>
          <a:custGeom>
            <a:avLst/>
            <a:gdLst/>
            <a:ahLst/>
            <a:cxnLst/>
            <a:rect l="l" t="t" r="r" b="b"/>
            <a:pathLst>
              <a:path w="2853021" h="1763686">
                <a:moveTo>
                  <a:pt x="2853021" y="0"/>
                </a:moveTo>
                <a:lnTo>
                  <a:pt x="0" y="0"/>
                </a:lnTo>
                <a:lnTo>
                  <a:pt x="0" y="1763685"/>
                </a:lnTo>
                <a:lnTo>
                  <a:pt x="2853021" y="1763685"/>
                </a:lnTo>
                <a:lnTo>
                  <a:pt x="285302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783375" y="657018"/>
            <a:ext cx="9951810" cy="5732243"/>
          </a:xfrm>
          <a:custGeom>
            <a:avLst/>
            <a:gdLst/>
            <a:ahLst/>
            <a:cxnLst/>
            <a:rect l="l" t="t" r="r" b="b"/>
            <a:pathLst>
              <a:path w="9951810" h="5732243">
                <a:moveTo>
                  <a:pt x="0" y="0"/>
                </a:moveTo>
                <a:lnTo>
                  <a:pt x="9951810" y="0"/>
                </a:lnTo>
                <a:lnTo>
                  <a:pt x="9951810" y="5732243"/>
                </a:lnTo>
                <a:lnTo>
                  <a:pt x="0" y="57322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972812" y="6926890"/>
            <a:ext cx="12180451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nắng bầu trời trong xanh, có mắt trời chiếu tia nắng xuống </a:t>
            </a: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66151"/>
            <a:ext cx="16018215" cy="8622184"/>
            <a:chOff x="0" y="0"/>
            <a:chExt cx="4218789" cy="22708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2270863"/>
            </a:xfrm>
            <a:custGeom>
              <a:avLst/>
              <a:gdLst/>
              <a:ahLst/>
              <a:cxnLst/>
              <a:rect l="l" t="t" r="r" b="b"/>
              <a:pathLst>
                <a:path w="4218789" h="227086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246214"/>
                  </a:lnTo>
                  <a:cubicBezTo>
                    <a:pt x="4218789" y="2252751"/>
                    <a:pt x="4216192" y="2259021"/>
                    <a:pt x="4211569" y="2263644"/>
                  </a:cubicBezTo>
                  <a:cubicBezTo>
                    <a:pt x="4206947" y="2268266"/>
                    <a:pt x="4200677" y="2270863"/>
                    <a:pt x="4194140" y="2270863"/>
                  </a:cubicBezTo>
                  <a:lnTo>
                    <a:pt x="24649" y="2270863"/>
                  </a:lnTo>
                  <a:cubicBezTo>
                    <a:pt x="18112" y="2270863"/>
                    <a:pt x="11842" y="2268266"/>
                    <a:pt x="7220" y="2263644"/>
                  </a:cubicBezTo>
                  <a:cubicBezTo>
                    <a:pt x="2597" y="2259021"/>
                    <a:pt x="0" y="2252751"/>
                    <a:pt x="0" y="224621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2270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1908426" y="7857873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5540523" y="2785306"/>
            <a:ext cx="986218" cy="973667"/>
          </a:xfrm>
          <a:custGeom>
            <a:avLst/>
            <a:gdLst/>
            <a:ahLst/>
            <a:cxnLst/>
            <a:rect l="l" t="t" r="r" b="b"/>
            <a:pathLst>
              <a:path w="986218" h="973667">
                <a:moveTo>
                  <a:pt x="0" y="0"/>
                </a:moveTo>
                <a:lnTo>
                  <a:pt x="986218" y="0"/>
                </a:lnTo>
                <a:lnTo>
                  <a:pt x="986218" y="973666"/>
                </a:lnTo>
                <a:lnTo>
                  <a:pt x="0" y="97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1197274" y="214627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6171371" y="742082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033632" y="4006622"/>
            <a:ext cx="3389670" cy="2233327"/>
          </a:xfrm>
          <a:custGeom>
            <a:avLst/>
            <a:gdLst/>
            <a:ahLst/>
            <a:cxnLst/>
            <a:rect l="l" t="t" r="r" b="b"/>
            <a:pathLst>
              <a:path w="3389670" h="2233327">
                <a:moveTo>
                  <a:pt x="0" y="0"/>
                </a:moveTo>
                <a:lnTo>
                  <a:pt x="3389669" y="0"/>
                </a:lnTo>
                <a:lnTo>
                  <a:pt x="3389669" y="2233327"/>
                </a:lnTo>
                <a:lnTo>
                  <a:pt x="0" y="2233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4387740" y="8446963"/>
            <a:ext cx="1497899" cy="1282746"/>
          </a:xfrm>
          <a:custGeom>
            <a:avLst/>
            <a:gdLst/>
            <a:ahLst/>
            <a:cxnLst/>
            <a:rect l="l" t="t" r="r" b="b"/>
            <a:pathLst>
              <a:path w="1497899" h="1282746">
                <a:moveTo>
                  <a:pt x="0" y="0"/>
                </a:moveTo>
                <a:lnTo>
                  <a:pt x="1497899" y="0"/>
                </a:lnTo>
                <a:lnTo>
                  <a:pt x="1497899" y="1282746"/>
                </a:lnTo>
                <a:lnTo>
                  <a:pt x="0" y="1282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9459428" y="2723877"/>
            <a:ext cx="6769005" cy="4700426"/>
          </a:xfrm>
          <a:custGeom>
            <a:avLst/>
            <a:gdLst/>
            <a:ahLst/>
            <a:cxnLst/>
            <a:rect l="l" t="t" r="r" b="b"/>
            <a:pathLst>
              <a:path w="6769005" h="4700426">
                <a:moveTo>
                  <a:pt x="0" y="0"/>
                </a:moveTo>
                <a:lnTo>
                  <a:pt x="6769005" y="0"/>
                </a:lnTo>
                <a:lnTo>
                  <a:pt x="6769005" y="4700427"/>
                </a:lnTo>
                <a:lnTo>
                  <a:pt x="0" y="4700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215" t="-8328" r="-10215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16220" y="4777244"/>
            <a:ext cx="7748407" cy="4311092"/>
          </a:xfrm>
          <a:custGeom>
            <a:avLst/>
            <a:gdLst/>
            <a:ahLst/>
            <a:cxnLst/>
            <a:rect l="l" t="t" r="r" b="b"/>
            <a:pathLst>
              <a:path w="7748407" h="4311092">
                <a:moveTo>
                  <a:pt x="0" y="0"/>
                </a:moveTo>
                <a:lnTo>
                  <a:pt x="7748407" y="0"/>
                </a:lnTo>
                <a:lnTo>
                  <a:pt x="7748407" y="4311092"/>
                </a:lnTo>
                <a:lnTo>
                  <a:pt x="0" y="431109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6166" b="-6166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847182" y="686491"/>
            <a:ext cx="14381251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DejaVu Serif Bold"/>
              </a:rPr>
              <a:t>    Trời nắng to, gay gắt không được ra ngoài đường vì tia cực tím lúc đó rất mạnh có hại cho da 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11359" y="-2022904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48908" y="235982"/>
            <a:ext cx="16124407" cy="8556486"/>
            <a:chOff x="0" y="0"/>
            <a:chExt cx="4246757" cy="22535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46757" cy="2253560"/>
            </a:xfrm>
            <a:custGeom>
              <a:avLst/>
              <a:gdLst/>
              <a:ahLst/>
              <a:cxnLst/>
              <a:rect l="l" t="t" r="r" b="b"/>
              <a:pathLst>
                <a:path w="4246757" h="2253560">
                  <a:moveTo>
                    <a:pt x="24487" y="0"/>
                  </a:moveTo>
                  <a:lnTo>
                    <a:pt x="4222271" y="0"/>
                  </a:lnTo>
                  <a:cubicBezTo>
                    <a:pt x="4228765" y="0"/>
                    <a:pt x="4234993" y="2580"/>
                    <a:pt x="4239585" y="7172"/>
                  </a:cubicBezTo>
                  <a:cubicBezTo>
                    <a:pt x="4244178" y="11764"/>
                    <a:pt x="4246757" y="17993"/>
                    <a:pt x="4246757" y="24487"/>
                  </a:cubicBezTo>
                  <a:lnTo>
                    <a:pt x="4246757" y="2229073"/>
                  </a:lnTo>
                  <a:cubicBezTo>
                    <a:pt x="4246757" y="2235567"/>
                    <a:pt x="4244178" y="2241796"/>
                    <a:pt x="4239585" y="2246388"/>
                  </a:cubicBezTo>
                  <a:cubicBezTo>
                    <a:pt x="4234993" y="2250980"/>
                    <a:pt x="4228765" y="2253560"/>
                    <a:pt x="4222271" y="2253560"/>
                  </a:cubicBezTo>
                  <a:lnTo>
                    <a:pt x="24487" y="2253560"/>
                  </a:lnTo>
                  <a:cubicBezTo>
                    <a:pt x="17993" y="2253560"/>
                    <a:pt x="11764" y="2250980"/>
                    <a:pt x="7172" y="2246388"/>
                  </a:cubicBezTo>
                  <a:cubicBezTo>
                    <a:pt x="2580" y="2241796"/>
                    <a:pt x="0" y="2235567"/>
                    <a:pt x="0" y="2229073"/>
                  </a:cubicBezTo>
                  <a:lnTo>
                    <a:pt x="0" y="24487"/>
                  </a:lnTo>
                  <a:cubicBezTo>
                    <a:pt x="0" y="17993"/>
                    <a:pt x="2580" y="11764"/>
                    <a:pt x="7172" y="7172"/>
                  </a:cubicBezTo>
                  <a:cubicBezTo>
                    <a:pt x="11764" y="2580"/>
                    <a:pt x="17993" y="0"/>
                    <a:pt x="24487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46757" cy="2253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202677">
            <a:off x="2328882" y="7821686"/>
            <a:ext cx="1028063" cy="1014978"/>
          </a:xfrm>
          <a:custGeom>
            <a:avLst/>
            <a:gdLst/>
            <a:ahLst/>
            <a:cxnLst/>
            <a:rect l="l" t="t" r="r" b="b"/>
            <a:pathLst>
              <a:path w="1028063" h="1014978">
                <a:moveTo>
                  <a:pt x="0" y="0"/>
                </a:moveTo>
                <a:lnTo>
                  <a:pt x="1028063" y="0"/>
                </a:lnTo>
                <a:lnTo>
                  <a:pt x="1028063" y="1014978"/>
                </a:lnTo>
                <a:lnTo>
                  <a:pt x="0" y="1014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6857254" y="8159802"/>
            <a:ext cx="1430746" cy="1412537"/>
          </a:xfrm>
          <a:custGeom>
            <a:avLst/>
            <a:gdLst/>
            <a:ahLst/>
            <a:cxnLst/>
            <a:rect l="l" t="t" r="r" b="b"/>
            <a:pathLst>
              <a:path w="1430746" h="1412537">
                <a:moveTo>
                  <a:pt x="0" y="0"/>
                </a:moveTo>
                <a:lnTo>
                  <a:pt x="1430746" y="0"/>
                </a:lnTo>
                <a:lnTo>
                  <a:pt x="1430746" y="1412537"/>
                </a:lnTo>
                <a:lnTo>
                  <a:pt x="0" y="14125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947118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1938397">
            <a:off x="4474236" y="8329175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5894438">
            <a:off x="275392" y="2601845"/>
            <a:ext cx="1506617" cy="2588976"/>
          </a:xfrm>
          <a:custGeom>
            <a:avLst/>
            <a:gdLst/>
            <a:ahLst/>
            <a:cxnLst/>
            <a:rect l="l" t="t" r="r" b="b"/>
            <a:pathLst>
              <a:path w="1506617" h="2588976">
                <a:moveTo>
                  <a:pt x="0" y="0"/>
                </a:moveTo>
                <a:lnTo>
                  <a:pt x="1506616" y="0"/>
                </a:lnTo>
                <a:lnTo>
                  <a:pt x="1506616" y="2588975"/>
                </a:lnTo>
                <a:lnTo>
                  <a:pt x="0" y="2588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089563" y="536702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248184" y="2892336"/>
            <a:ext cx="4275541" cy="5267466"/>
          </a:xfrm>
          <a:custGeom>
            <a:avLst/>
            <a:gdLst/>
            <a:ahLst/>
            <a:cxnLst/>
            <a:rect l="l" t="t" r="r" b="b"/>
            <a:pathLst>
              <a:path w="4275541" h="5267466">
                <a:moveTo>
                  <a:pt x="0" y="0"/>
                </a:moveTo>
                <a:lnTo>
                  <a:pt x="4275541" y="0"/>
                </a:lnTo>
                <a:lnTo>
                  <a:pt x="4275541" y="5267466"/>
                </a:lnTo>
                <a:lnTo>
                  <a:pt x="0" y="526746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737136" y="2224364"/>
            <a:ext cx="5491443" cy="5935438"/>
          </a:xfrm>
          <a:custGeom>
            <a:avLst/>
            <a:gdLst/>
            <a:ahLst/>
            <a:cxnLst/>
            <a:rect l="l" t="t" r="r" b="b"/>
            <a:pathLst>
              <a:path w="5491443" h="5935438">
                <a:moveTo>
                  <a:pt x="0" y="0"/>
                </a:moveTo>
                <a:lnTo>
                  <a:pt x="5491443" y="0"/>
                </a:lnTo>
                <a:lnTo>
                  <a:pt x="5491443" y="5935438"/>
                </a:lnTo>
                <a:lnTo>
                  <a:pt x="0" y="593543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588" r="-1472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438129" y="2603532"/>
            <a:ext cx="6157804" cy="5245361"/>
          </a:xfrm>
          <a:custGeom>
            <a:avLst/>
            <a:gdLst/>
            <a:ahLst/>
            <a:cxnLst/>
            <a:rect l="l" t="t" r="r" b="b"/>
            <a:pathLst>
              <a:path w="6157804" h="5245361">
                <a:moveTo>
                  <a:pt x="0" y="0"/>
                </a:moveTo>
                <a:lnTo>
                  <a:pt x="6157805" y="0"/>
                </a:lnTo>
                <a:lnTo>
                  <a:pt x="6157805" y="5245361"/>
                </a:lnTo>
                <a:lnTo>
                  <a:pt x="0" y="524536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1970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23858" y="659578"/>
            <a:ext cx="14565705" cy="70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DejaVu Serif Bold"/>
              </a:rPr>
              <a:t>   Những trang phục khi ra ngoài trời nắng: 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712" y="17096828"/>
            <a:ext cx="11017806" cy="821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83"/>
            <a:ext cx="18288000" cy="103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5328" y="1399084"/>
            <a:ext cx="12673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vi-VN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nhanh hơn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7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5248" y="679004"/>
            <a:ext cx="1396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/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hãy chọn trang phục phù hợp với thời tiết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328" y="1733551"/>
            <a:ext cx="11953328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8" y="6510936"/>
            <a:ext cx="3297040" cy="329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6510936"/>
            <a:ext cx="3343276" cy="334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57" b="94456" l="9551" r="89888">
                        <a14:foregroundMark x1="45787" y1="7463" x2="45787" y2="7463"/>
                        <a14:foregroundMark x1="48596" y1="5970" x2="48596" y2="5970"/>
                        <a14:foregroundMark x1="47753" y1="89126" x2="47753" y2="89126"/>
                        <a14:foregroundMark x1="68820" y1="94456" x2="68820" y2="94456"/>
                        <a14:foregroundMark x1="56180" y1="85288" x2="56180" y2="85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353" y="5856451"/>
            <a:ext cx="2957694" cy="389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550" y="6462614"/>
            <a:ext cx="3238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8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76999E-6 L 0.20469 -0.419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209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6916E-6 L 0.26302 -0.435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-217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0" y="534988"/>
            <a:ext cx="161297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4063" l="9877" r="89712">
                        <a14:foregroundMark x1="50617" y1="6875" x2="50617" y2="6875"/>
                        <a14:foregroundMark x1="54733" y1="94063" x2="54733" y2="9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3" y="5719565"/>
            <a:ext cx="2962274" cy="390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99" b="88946" l="8455" r="92683">
                        <a14:foregroundMark x1="19024" y1="44987" x2="19024" y2="44987"/>
                        <a14:foregroundMark x1="9593" y1="79692" x2="9593" y2="79692"/>
                        <a14:foregroundMark x1="59187" y1="15938" x2="59187" y2="15938"/>
                        <a14:foregroundMark x1="71057" y1="5656" x2="71057" y2="5656"/>
                        <a14:foregroundMark x1="64553" y1="11568" x2="64553" y2="11568"/>
                        <a14:foregroundMark x1="61626" y1="6941" x2="61626" y2="6941"/>
                        <a14:foregroundMark x1="92683" y1="24936" x2="92683" y2="24936"/>
                        <a14:foregroundMark x1="89756" y1="20566" x2="89756" y2="20566"/>
                        <a14:foregroundMark x1="62114" y1="3856" x2="62114" y2="3856"/>
                        <a14:foregroundMark x1="60000" y1="24936" x2="60000" y2="24936"/>
                        <a14:foregroundMark x1="16911" y1="44987" x2="16911" y2="44987"/>
                        <a14:foregroundMark x1="8455" y1="46272" x2="8455" y2="46272"/>
                        <a14:foregroundMark x1="11220" y1="44987" x2="11220" y2="44987"/>
                        <a14:foregroundMark x1="18211" y1="44987" x2="18211" y2="44987"/>
                        <a14:foregroundMark x1="16585" y1="49357" x2="16585" y2="49357"/>
                        <a14:foregroundMark x1="16585" y1="49357" x2="16585" y2="49357"/>
                        <a14:foregroundMark x1="18211" y1="39846" x2="18211" y2="39846"/>
                        <a14:foregroundMark x1="11220" y1="83548" x2="11220" y2="83548"/>
                        <a14:foregroundMark x1="10894" y1="79692" x2="10894" y2="79692"/>
                        <a14:foregroundMark x1="9593" y1="75835" x2="9593" y2="75835"/>
                        <a14:foregroundMark x1="10407" y1="77635" x2="10407" y2="77635"/>
                        <a14:foregroundMark x1="10407" y1="88689" x2="10407" y2="88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66" y="6342171"/>
            <a:ext cx="5106888" cy="323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9" b="90876" l="7299" r="89416">
                        <a14:foregroundMark x1="39416" y1="61314" x2="39416" y2="61314"/>
                        <a14:foregroundMark x1="29927" y1="88686" x2="29927" y2="88686"/>
                        <a14:foregroundMark x1="7664" y1="27737" x2="7664" y2="27737"/>
                        <a14:foregroundMark x1="17518" y1="79562" x2="17518" y2="79562"/>
                        <a14:foregroundMark x1="26277" y1="90876" x2="26277" y2="90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80" y="6342170"/>
            <a:ext cx="33401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296" y1="10741" x2="26296" y2="1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439" y="6024363"/>
            <a:ext cx="3292474" cy="329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1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07656 -0.469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-2348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679E-6 L 0.11441 -0.455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228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4568E-6 L 0.13698 -0.503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25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06433" flipH="1">
            <a:off x="14987417" y="88989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3698" y="1028700"/>
            <a:ext cx="17400603" cy="8229600"/>
            <a:chOff x="0" y="0"/>
            <a:chExt cx="458287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82875" cy="2167467"/>
            </a:xfrm>
            <a:custGeom>
              <a:avLst/>
              <a:gdLst/>
              <a:ahLst/>
              <a:cxnLst/>
              <a:rect l="l" t="t" r="r" b="b"/>
              <a:pathLst>
                <a:path w="4582875" h="2167467">
                  <a:moveTo>
                    <a:pt x="22691" y="0"/>
                  </a:moveTo>
                  <a:lnTo>
                    <a:pt x="4560184" y="0"/>
                  </a:lnTo>
                  <a:cubicBezTo>
                    <a:pt x="4572716" y="0"/>
                    <a:pt x="4582875" y="10159"/>
                    <a:pt x="4582875" y="22691"/>
                  </a:cubicBezTo>
                  <a:lnTo>
                    <a:pt x="4582875" y="2144776"/>
                  </a:lnTo>
                  <a:cubicBezTo>
                    <a:pt x="4582875" y="2150794"/>
                    <a:pt x="4580484" y="2156565"/>
                    <a:pt x="4576229" y="2160821"/>
                  </a:cubicBezTo>
                  <a:cubicBezTo>
                    <a:pt x="4571974" y="2165076"/>
                    <a:pt x="4566202" y="2167467"/>
                    <a:pt x="4560184" y="2167467"/>
                  </a:cubicBezTo>
                  <a:lnTo>
                    <a:pt x="22691" y="2167467"/>
                  </a:lnTo>
                  <a:cubicBezTo>
                    <a:pt x="16673" y="2167467"/>
                    <a:pt x="10901" y="2165076"/>
                    <a:pt x="6646" y="2160821"/>
                  </a:cubicBezTo>
                  <a:cubicBezTo>
                    <a:pt x="2391" y="2156565"/>
                    <a:pt x="0" y="2150794"/>
                    <a:pt x="0" y="2144776"/>
                  </a:cubicBezTo>
                  <a:lnTo>
                    <a:pt x="0" y="22691"/>
                  </a:lnTo>
                  <a:cubicBezTo>
                    <a:pt x="0" y="16673"/>
                    <a:pt x="2391" y="10901"/>
                    <a:pt x="6646" y="6646"/>
                  </a:cubicBezTo>
                  <a:cubicBezTo>
                    <a:pt x="10901" y="2391"/>
                    <a:pt x="16673" y="0"/>
                    <a:pt x="22691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582875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85056">
            <a:off x="11803382" y="7246536"/>
            <a:ext cx="1141012" cy="1126490"/>
          </a:xfrm>
          <a:custGeom>
            <a:avLst/>
            <a:gdLst/>
            <a:ahLst/>
            <a:cxnLst/>
            <a:rect l="l" t="t" r="r" b="b"/>
            <a:pathLst>
              <a:path w="1141012" h="1126490">
                <a:moveTo>
                  <a:pt x="0" y="0"/>
                </a:moveTo>
                <a:lnTo>
                  <a:pt x="1141012" y="0"/>
                </a:lnTo>
                <a:lnTo>
                  <a:pt x="1141012" y="1126491"/>
                </a:lnTo>
                <a:lnTo>
                  <a:pt x="0" y="11264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02510" y="2589623"/>
            <a:ext cx="1404631" cy="1386754"/>
          </a:xfrm>
          <a:custGeom>
            <a:avLst/>
            <a:gdLst/>
            <a:ahLst/>
            <a:cxnLst/>
            <a:rect l="l" t="t" r="r" b="b"/>
            <a:pathLst>
              <a:path w="1404631" h="1386754">
                <a:moveTo>
                  <a:pt x="0" y="0"/>
                </a:moveTo>
                <a:lnTo>
                  <a:pt x="1404631" y="0"/>
                </a:lnTo>
                <a:lnTo>
                  <a:pt x="1404631" y="1386754"/>
                </a:lnTo>
                <a:lnTo>
                  <a:pt x="0" y="13867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3011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5894438">
            <a:off x="14656136" y="7051871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802077">
            <a:off x="1281042" y="-48267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441834" y="657556"/>
            <a:ext cx="7876518" cy="2845392"/>
          </a:xfrm>
          <a:custGeom>
            <a:avLst/>
            <a:gdLst/>
            <a:ahLst/>
            <a:cxnLst/>
            <a:rect l="l" t="t" r="r" b="b"/>
            <a:pathLst>
              <a:path w="7876518" h="2845392">
                <a:moveTo>
                  <a:pt x="0" y="0"/>
                </a:moveTo>
                <a:lnTo>
                  <a:pt x="7876517" y="0"/>
                </a:lnTo>
                <a:lnTo>
                  <a:pt x="7876517" y="2845392"/>
                </a:lnTo>
                <a:lnTo>
                  <a:pt x="0" y="28453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510" y="5382041"/>
            <a:ext cx="3749612" cy="4114800"/>
          </a:xfrm>
          <a:custGeom>
            <a:avLst/>
            <a:gdLst/>
            <a:ahLst/>
            <a:cxnLst/>
            <a:rect l="l" t="t" r="r" b="b"/>
            <a:pathLst>
              <a:path w="3749612" h="4114800">
                <a:moveTo>
                  <a:pt x="0" y="0"/>
                </a:moveTo>
                <a:lnTo>
                  <a:pt x="3749611" y="0"/>
                </a:lnTo>
                <a:lnTo>
                  <a:pt x="37496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476315" y="3823977"/>
            <a:ext cx="16261136" cy="248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 dirty="0">
                <a:solidFill>
                  <a:srgbClr val="000000"/>
                </a:solidFill>
                <a:latin typeface="DejaVu Serif Bold"/>
              </a:rPr>
              <a:t>CẢM ƠN THẦY CÔ VÀ CÁC CON </a:t>
            </a:r>
          </a:p>
          <a:p>
            <a:pPr algn="ctr">
              <a:lnSpc>
                <a:spcPts val="9940"/>
              </a:lnSpc>
            </a:pPr>
            <a:r>
              <a:rPr lang="en-US" sz="7100" dirty="0">
                <a:solidFill>
                  <a:srgbClr val="000000"/>
                </a:solidFill>
                <a:latin typeface="DejaVu Serif Bold"/>
              </a:rPr>
              <a:t>ĐÃ THAM DỰ BUỔI HỌC 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48275">
            <a:off x="-491420" y="762972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0" y="0"/>
                </a:lnTo>
                <a:lnTo>
                  <a:pt x="3040240" y="1879422"/>
                </a:lnTo>
                <a:lnTo>
                  <a:pt x="0" y="1879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55674" y="1468210"/>
            <a:ext cx="4013871" cy="1280898"/>
            <a:chOff x="0" y="0"/>
            <a:chExt cx="1057151" cy="3373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7151" cy="337356"/>
            </a:xfrm>
            <a:custGeom>
              <a:avLst/>
              <a:gdLst/>
              <a:ahLst/>
              <a:cxnLst/>
              <a:rect l="l" t="t" r="r" b="b"/>
              <a:pathLst>
                <a:path w="1057151" h="337356">
                  <a:moveTo>
                    <a:pt x="50149" y="0"/>
                  </a:moveTo>
                  <a:lnTo>
                    <a:pt x="1007003" y="0"/>
                  </a:lnTo>
                  <a:cubicBezTo>
                    <a:pt x="1034699" y="0"/>
                    <a:pt x="1057151" y="22452"/>
                    <a:pt x="1057151" y="50149"/>
                  </a:cubicBezTo>
                  <a:lnTo>
                    <a:pt x="1057151" y="287207"/>
                  </a:lnTo>
                  <a:cubicBezTo>
                    <a:pt x="1057151" y="314904"/>
                    <a:pt x="1034699" y="337356"/>
                    <a:pt x="1007003" y="337356"/>
                  </a:cubicBezTo>
                  <a:lnTo>
                    <a:pt x="50149" y="337356"/>
                  </a:lnTo>
                  <a:cubicBezTo>
                    <a:pt x="36848" y="337356"/>
                    <a:pt x="24093" y="332072"/>
                    <a:pt x="14688" y="322668"/>
                  </a:cubicBezTo>
                  <a:cubicBezTo>
                    <a:pt x="5283" y="313263"/>
                    <a:pt x="0" y="300508"/>
                    <a:pt x="0" y="287207"/>
                  </a:cubicBezTo>
                  <a:lnTo>
                    <a:pt x="0" y="50149"/>
                  </a:lnTo>
                  <a:cubicBezTo>
                    <a:pt x="0" y="22452"/>
                    <a:pt x="22452" y="0"/>
                    <a:pt x="50149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057151" cy="3373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85056">
            <a:off x="8553862" y="5526215"/>
            <a:ext cx="1312182" cy="1295481"/>
          </a:xfrm>
          <a:custGeom>
            <a:avLst/>
            <a:gdLst/>
            <a:ahLst/>
            <a:cxnLst/>
            <a:rect l="l" t="t" r="r" b="b"/>
            <a:pathLst>
              <a:path w="1312182" h="1295481">
                <a:moveTo>
                  <a:pt x="0" y="0"/>
                </a:moveTo>
                <a:lnTo>
                  <a:pt x="1312181" y="0"/>
                </a:lnTo>
                <a:lnTo>
                  <a:pt x="1312181" y="1295481"/>
                </a:lnTo>
                <a:lnTo>
                  <a:pt x="0" y="1295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5670509" y="3633850"/>
            <a:ext cx="1082008" cy="1068237"/>
          </a:xfrm>
          <a:custGeom>
            <a:avLst/>
            <a:gdLst/>
            <a:ahLst/>
            <a:cxnLst/>
            <a:rect l="l" t="t" r="r" b="b"/>
            <a:pathLst>
              <a:path w="1082008" h="1068237">
                <a:moveTo>
                  <a:pt x="0" y="0"/>
                </a:moveTo>
                <a:lnTo>
                  <a:pt x="1082008" y="0"/>
                </a:lnTo>
                <a:lnTo>
                  <a:pt x="1082008" y="1068237"/>
                </a:lnTo>
                <a:lnTo>
                  <a:pt x="0" y="1068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670509" y="8432433"/>
            <a:ext cx="1764720" cy="1090918"/>
          </a:xfrm>
          <a:custGeom>
            <a:avLst/>
            <a:gdLst/>
            <a:ahLst/>
            <a:cxnLst/>
            <a:rect l="l" t="t" r="r" b="b"/>
            <a:pathLst>
              <a:path w="1764720" h="1090918">
                <a:moveTo>
                  <a:pt x="0" y="0"/>
                </a:moveTo>
                <a:lnTo>
                  <a:pt x="1764720" y="0"/>
                </a:lnTo>
                <a:lnTo>
                  <a:pt x="1764720" y="1090918"/>
                </a:lnTo>
                <a:lnTo>
                  <a:pt x="0" y="10909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001509" y="8661779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1546149" y="1519379"/>
            <a:ext cx="6353175" cy="1054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000000"/>
                </a:solidFill>
                <a:latin typeface="DejaVu Serif Bold"/>
              </a:rPr>
              <a:t>Đố bé</a:t>
            </a:r>
            <a:r>
              <a:rPr lang="en-US" sz="6099">
                <a:solidFill>
                  <a:srgbClr val="000000"/>
                </a:solidFill>
                <a:latin typeface="DejaVu Serif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62610" y="2956177"/>
            <a:ext cx="12493850" cy="676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Cũng gọi là hạt</a:t>
            </a:r>
          </a:p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Chẳng cầm được đâu</a:t>
            </a:r>
          </a:p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Làm nên ao sâu</a:t>
            </a:r>
          </a:p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Làm nên hồ rộng</a:t>
            </a:r>
          </a:p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          ( Là cái gì? ) </a:t>
            </a:r>
          </a:p>
          <a:p>
            <a:pPr algn="ctr">
              <a:lnSpc>
                <a:spcPts val="8959"/>
              </a:lnSpc>
            </a:pPr>
            <a:endParaRPr lang="en-US" sz="6399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15857" y="8133309"/>
            <a:ext cx="4724246" cy="1077085"/>
            <a:chOff x="0" y="0"/>
            <a:chExt cx="2021414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1414" cy="460864"/>
            </a:xfrm>
            <a:custGeom>
              <a:avLst/>
              <a:gdLst/>
              <a:ahLst/>
              <a:cxnLst/>
              <a:rect l="l" t="t" r="r" b="b"/>
              <a:pathLst>
                <a:path w="2021414" h="460864">
                  <a:moveTo>
                    <a:pt x="37692" y="0"/>
                  </a:moveTo>
                  <a:lnTo>
                    <a:pt x="1983723" y="0"/>
                  </a:lnTo>
                  <a:cubicBezTo>
                    <a:pt x="1993719" y="0"/>
                    <a:pt x="2003306" y="3971"/>
                    <a:pt x="2010375" y="11040"/>
                  </a:cubicBezTo>
                  <a:cubicBezTo>
                    <a:pt x="2017443" y="18108"/>
                    <a:pt x="2021414" y="27695"/>
                    <a:pt x="2021414" y="37692"/>
                  </a:cubicBezTo>
                  <a:lnTo>
                    <a:pt x="2021414" y="423173"/>
                  </a:lnTo>
                  <a:cubicBezTo>
                    <a:pt x="2021414" y="433169"/>
                    <a:pt x="2017443" y="442756"/>
                    <a:pt x="2010375" y="449824"/>
                  </a:cubicBezTo>
                  <a:cubicBezTo>
                    <a:pt x="2003306" y="456893"/>
                    <a:pt x="1993719" y="460864"/>
                    <a:pt x="1983723" y="460864"/>
                  </a:cubicBezTo>
                  <a:lnTo>
                    <a:pt x="37692" y="460864"/>
                  </a:lnTo>
                  <a:cubicBezTo>
                    <a:pt x="27695" y="460864"/>
                    <a:pt x="18108" y="456893"/>
                    <a:pt x="11040" y="449824"/>
                  </a:cubicBezTo>
                  <a:cubicBezTo>
                    <a:pt x="3971" y="442756"/>
                    <a:pt x="0" y="433169"/>
                    <a:pt x="0" y="423173"/>
                  </a:cubicBezTo>
                  <a:lnTo>
                    <a:pt x="0" y="37692"/>
                  </a:lnTo>
                  <a:cubicBezTo>
                    <a:pt x="0" y="27695"/>
                    <a:pt x="3971" y="18108"/>
                    <a:pt x="11040" y="11040"/>
                  </a:cubicBezTo>
                  <a:cubicBezTo>
                    <a:pt x="18108" y="3971"/>
                    <a:pt x="27695" y="0"/>
                    <a:pt x="37692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021414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894438">
            <a:off x="-936593" y="4143186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0628" y="8485714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3434190" y="193376"/>
            <a:ext cx="3323034" cy="2940885"/>
          </a:xfrm>
          <a:custGeom>
            <a:avLst/>
            <a:gdLst/>
            <a:ahLst/>
            <a:cxnLst/>
            <a:rect l="l" t="t" r="r" b="b"/>
            <a:pathLst>
              <a:path w="3323034" h="2940885">
                <a:moveTo>
                  <a:pt x="0" y="0"/>
                </a:moveTo>
                <a:lnTo>
                  <a:pt x="3323034" y="0"/>
                </a:lnTo>
                <a:lnTo>
                  <a:pt x="3323034" y="2940886"/>
                </a:lnTo>
                <a:lnTo>
                  <a:pt x="0" y="2940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712" y="0"/>
            <a:ext cx="4895464" cy="4485469"/>
          </a:xfrm>
          <a:custGeom>
            <a:avLst/>
            <a:gdLst/>
            <a:ahLst/>
            <a:cxnLst/>
            <a:rect l="l" t="t" r="r" b="b"/>
            <a:pathLst>
              <a:path w="4895464" h="4485469">
                <a:moveTo>
                  <a:pt x="0" y="0"/>
                </a:moveTo>
                <a:lnTo>
                  <a:pt x="4895464" y="0"/>
                </a:lnTo>
                <a:lnTo>
                  <a:pt x="4895464" y="4485469"/>
                </a:lnTo>
                <a:lnTo>
                  <a:pt x="0" y="44854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589988" y="2352541"/>
            <a:ext cx="9108024" cy="5581917"/>
          </a:xfrm>
          <a:custGeom>
            <a:avLst/>
            <a:gdLst/>
            <a:ahLst/>
            <a:cxnLst/>
            <a:rect l="l" t="t" r="r" b="b"/>
            <a:pathLst>
              <a:path w="9108024" h="5581917">
                <a:moveTo>
                  <a:pt x="0" y="0"/>
                </a:moveTo>
                <a:lnTo>
                  <a:pt x="9108024" y="0"/>
                </a:lnTo>
                <a:lnTo>
                  <a:pt x="9108024" y="5581918"/>
                </a:lnTo>
                <a:lnTo>
                  <a:pt x="0" y="55819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524537" y="8243122"/>
            <a:ext cx="3906887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HẠT MƯA </a:t>
            </a:r>
          </a:p>
        </p:txBody>
      </p:sp>
    </p:spTree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01034" y="-1756249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35430" y="279872"/>
            <a:ext cx="12617141" cy="1497656"/>
            <a:chOff x="0" y="0"/>
            <a:chExt cx="5398633" cy="6408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98633" cy="640818"/>
            </a:xfrm>
            <a:custGeom>
              <a:avLst/>
              <a:gdLst/>
              <a:ahLst/>
              <a:cxnLst/>
              <a:rect l="l" t="t" r="r" b="b"/>
              <a:pathLst>
                <a:path w="5398633" h="640818">
                  <a:moveTo>
                    <a:pt x="14113" y="0"/>
                  </a:moveTo>
                  <a:lnTo>
                    <a:pt x="5384520" y="0"/>
                  </a:lnTo>
                  <a:cubicBezTo>
                    <a:pt x="5392314" y="0"/>
                    <a:pt x="5398633" y="6319"/>
                    <a:pt x="5398633" y="14113"/>
                  </a:cubicBezTo>
                  <a:lnTo>
                    <a:pt x="5398633" y="626706"/>
                  </a:lnTo>
                  <a:cubicBezTo>
                    <a:pt x="5398633" y="634500"/>
                    <a:pt x="5392314" y="640818"/>
                    <a:pt x="5384520" y="640818"/>
                  </a:cubicBezTo>
                  <a:lnTo>
                    <a:pt x="14113" y="640818"/>
                  </a:lnTo>
                  <a:cubicBezTo>
                    <a:pt x="6319" y="640818"/>
                    <a:pt x="0" y="634500"/>
                    <a:pt x="0" y="626706"/>
                  </a:cubicBezTo>
                  <a:lnTo>
                    <a:pt x="0" y="14113"/>
                  </a:lnTo>
                  <a:cubicBezTo>
                    <a:pt x="0" y="6319"/>
                    <a:pt x="6319" y="0"/>
                    <a:pt x="14113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5398633" cy="640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85056">
            <a:off x="6656557" y="4851694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7" y="0"/>
                </a:lnTo>
                <a:lnTo>
                  <a:pt x="809927" y="799619"/>
                </a:lnTo>
                <a:lnTo>
                  <a:pt x="0" y="799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5747093" y="2870587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433590" y="2840072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5894438">
            <a:off x="16192050" y="6009710"/>
            <a:ext cx="1922114" cy="3302968"/>
          </a:xfrm>
          <a:custGeom>
            <a:avLst/>
            <a:gdLst/>
            <a:ahLst/>
            <a:cxnLst/>
            <a:rect l="l" t="t" r="r" b="b"/>
            <a:pathLst>
              <a:path w="1922114" h="3302968">
                <a:moveTo>
                  <a:pt x="0" y="0"/>
                </a:moveTo>
                <a:lnTo>
                  <a:pt x="1922114" y="0"/>
                </a:lnTo>
                <a:lnTo>
                  <a:pt x="1922114" y="3302968"/>
                </a:lnTo>
                <a:lnTo>
                  <a:pt x="0" y="3302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750855" y="8299186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3533903" y="2366106"/>
            <a:ext cx="11296610" cy="6745690"/>
          </a:xfrm>
          <a:custGeom>
            <a:avLst/>
            <a:gdLst/>
            <a:ahLst/>
            <a:cxnLst/>
            <a:rect l="l" t="t" r="r" b="b"/>
            <a:pathLst>
              <a:path w="11296610" h="6745690">
                <a:moveTo>
                  <a:pt x="0" y="0"/>
                </a:moveTo>
                <a:lnTo>
                  <a:pt x="11296610" y="0"/>
                </a:lnTo>
                <a:lnTo>
                  <a:pt x="11296610" y="6745691"/>
                </a:lnTo>
                <a:lnTo>
                  <a:pt x="0" y="67456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048822" y="513540"/>
            <a:ext cx="14190356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DejaVu Serif Bold"/>
              </a:rPr>
              <a:t>Trời xuất hiện mây đen thì sẽ có mưa </a:t>
            </a:r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4258" y="2093131"/>
            <a:ext cx="15343390" cy="6578674"/>
            <a:chOff x="0" y="0"/>
            <a:chExt cx="3543343" cy="1519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3343" cy="1519254"/>
            </a:xfrm>
            <a:custGeom>
              <a:avLst/>
              <a:gdLst/>
              <a:ahLst/>
              <a:cxnLst/>
              <a:rect l="l" t="t" r="r" b="b"/>
              <a:pathLst>
                <a:path w="3543343" h="1519254">
                  <a:moveTo>
                    <a:pt x="25733" y="0"/>
                  </a:moveTo>
                  <a:lnTo>
                    <a:pt x="3517610" y="0"/>
                  </a:lnTo>
                  <a:cubicBezTo>
                    <a:pt x="3531822" y="0"/>
                    <a:pt x="3543343" y="11521"/>
                    <a:pt x="3543343" y="25733"/>
                  </a:cubicBezTo>
                  <a:lnTo>
                    <a:pt x="3543343" y="1493520"/>
                  </a:lnTo>
                  <a:cubicBezTo>
                    <a:pt x="3543343" y="1507732"/>
                    <a:pt x="3531822" y="1519254"/>
                    <a:pt x="3517610" y="1519254"/>
                  </a:cubicBezTo>
                  <a:lnTo>
                    <a:pt x="25733" y="1519254"/>
                  </a:lnTo>
                  <a:cubicBezTo>
                    <a:pt x="11521" y="1519254"/>
                    <a:pt x="0" y="1507732"/>
                    <a:pt x="0" y="1493520"/>
                  </a:cubicBezTo>
                  <a:lnTo>
                    <a:pt x="0" y="25733"/>
                  </a:lnTo>
                  <a:cubicBezTo>
                    <a:pt x="0" y="11521"/>
                    <a:pt x="11521" y="0"/>
                    <a:pt x="25733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3543343" cy="1604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60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76136" y="425782"/>
            <a:ext cx="6075526" cy="2190480"/>
            <a:chOff x="0" y="0"/>
            <a:chExt cx="3340706" cy="1204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40706" cy="1204463"/>
            </a:xfrm>
            <a:custGeom>
              <a:avLst/>
              <a:gdLst/>
              <a:ahLst/>
              <a:cxnLst/>
              <a:rect l="l" t="t" r="r" b="b"/>
              <a:pathLst>
                <a:path w="3340706" h="1204463">
                  <a:moveTo>
                    <a:pt x="29308" y="0"/>
                  </a:moveTo>
                  <a:lnTo>
                    <a:pt x="3311398" y="0"/>
                  </a:lnTo>
                  <a:cubicBezTo>
                    <a:pt x="3327584" y="0"/>
                    <a:pt x="3340706" y="13122"/>
                    <a:pt x="3340706" y="29308"/>
                  </a:cubicBezTo>
                  <a:lnTo>
                    <a:pt x="3340706" y="1175155"/>
                  </a:lnTo>
                  <a:cubicBezTo>
                    <a:pt x="3340706" y="1182928"/>
                    <a:pt x="3337618" y="1190383"/>
                    <a:pt x="3332122" y="1195879"/>
                  </a:cubicBezTo>
                  <a:cubicBezTo>
                    <a:pt x="3326626" y="1201376"/>
                    <a:pt x="3319171" y="1204463"/>
                    <a:pt x="3311398" y="1204463"/>
                  </a:cubicBezTo>
                  <a:lnTo>
                    <a:pt x="29308" y="1204463"/>
                  </a:lnTo>
                  <a:cubicBezTo>
                    <a:pt x="13122" y="1204463"/>
                    <a:pt x="0" y="1191342"/>
                    <a:pt x="0" y="1175155"/>
                  </a:cubicBezTo>
                  <a:lnTo>
                    <a:pt x="0" y="29308"/>
                  </a:lnTo>
                  <a:cubicBezTo>
                    <a:pt x="0" y="13122"/>
                    <a:pt x="13122" y="0"/>
                    <a:pt x="29308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3340706" cy="120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57219" y="714220"/>
            <a:ext cx="6566983" cy="2190480"/>
            <a:chOff x="0" y="0"/>
            <a:chExt cx="3610940" cy="12044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0940" cy="1204463"/>
            </a:xfrm>
            <a:custGeom>
              <a:avLst/>
              <a:gdLst/>
              <a:ahLst/>
              <a:cxnLst/>
              <a:rect l="l" t="t" r="r" b="b"/>
              <a:pathLst>
                <a:path w="3610940" h="1204463">
                  <a:moveTo>
                    <a:pt x="27115" y="0"/>
                  </a:moveTo>
                  <a:lnTo>
                    <a:pt x="3583825" y="0"/>
                  </a:lnTo>
                  <a:cubicBezTo>
                    <a:pt x="3591016" y="0"/>
                    <a:pt x="3597913" y="2857"/>
                    <a:pt x="3602998" y="7942"/>
                  </a:cubicBezTo>
                  <a:cubicBezTo>
                    <a:pt x="3608083" y="13027"/>
                    <a:pt x="3610940" y="19924"/>
                    <a:pt x="3610940" y="27115"/>
                  </a:cubicBezTo>
                  <a:lnTo>
                    <a:pt x="3610940" y="1177348"/>
                  </a:lnTo>
                  <a:cubicBezTo>
                    <a:pt x="3610940" y="1184540"/>
                    <a:pt x="3608083" y="1191437"/>
                    <a:pt x="3602998" y="1196522"/>
                  </a:cubicBezTo>
                  <a:cubicBezTo>
                    <a:pt x="3597913" y="1201607"/>
                    <a:pt x="3591016" y="1204463"/>
                    <a:pt x="3583825" y="1204463"/>
                  </a:cubicBezTo>
                  <a:lnTo>
                    <a:pt x="27115" y="1204463"/>
                  </a:lnTo>
                  <a:cubicBezTo>
                    <a:pt x="19924" y="1204463"/>
                    <a:pt x="13027" y="1201607"/>
                    <a:pt x="7942" y="1196522"/>
                  </a:cubicBezTo>
                  <a:cubicBezTo>
                    <a:pt x="2857" y="1191437"/>
                    <a:pt x="0" y="1184540"/>
                    <a:pt x="0" y="1177348"/>
                  </a:cubicBezTo>
                  <a:lnTo>
                    <a:pt x="0" y="27115"/>
                  </a:lnTo>
                  <a:cubicBezTo>
                    <a:pt x="0" y="19924"/>
                    <a:pt x="2857" y="13027"/>
                    <a:pt x="7942" y="7942"/>
                  </a:cubicBezTo>
                  <a:cubicBezTo>
                    <a:pt x="13027" y="2857"/>
                    <a:pt x="19924" y="0"/>
                    <a:pt x="27115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610940" cy="120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85056">
            <a:off x="6121823" y="4015707"/>
            <a:ext cx="1384763" cy="1367139"/>
          </a:xfrm>
          <a:custGeom>
            <a:avLst/>
            <a:gdLst/>
            <a:ahLst/>
            <a:cxnLst/>
            <a:rect l="l" t="t" r="r" b="b"/>
            <a:pathLst>
              <a:path w="1384763" h="1367139">
                <a:moveTo>
                  <a:pt x="0" y="0"/>
                </a:moveTo>
                <a:lnTo>
                  <a:pt x="1384763" y="0"/>
                </a:lnTo>
                <a:lnTo>
                  <a:pt x="1384763" y="1367139"/>
                </a:lnTo>
                <a:lnTo>
                  <a:pt x="0" y="13671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4308995" y="4960334"/>
            <a:ext cx="1415963" cy="1397942"/>
          </a:xfrm>
          <a:custGeom>
            <a:avLst/>
            <a:gdLst/>
            <a:ahLst/>
            <a:cxnLst/>
            <a:rect l="l" t="t" r="r" b="b"/>
            <a:pathLst>
              <a:path w="1415963" h="1397942">
                <a:moveTo>
                  <a:pt x="0" y="0"/>
                </a:moveTo>
                <a:lnTo>
                  <a:pt x="1415964" y="0"/>
                </a:lnTo>
                <a:lnTo>
                  <a:pt x="1415964" y="1397942"/>
                </a:lnTo>
                <a:lnTo>
                  <a:pt x="0" y="1397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606433" flipH="1">
            <a:off x="16453842" y="688343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561552">
            <a:off x="-1148759" y="8710441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1" y="0"/>
                </a:lnTo>
                <a:lnTo>
                  <a:pt x="3040241" y="1879421"/>
                </a:lnTo>
                <a:lnTo>
                  <a:pt x="0" y="1879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71361" y="714220"/>
            <a:ext cx="1406936" cy="1204849"/>
          </a:xfrm>
          <a:custGeom>
            <a:avLst/>
            <a:gdLst/>
            <a:ahLst/>
            <a:cxnLst/>
            <a:rect l="l" t="t" r="r" b="b"/>
            <a:pathLst>
              <a:path w="1406936" h="1204849">
                <a:moveTo>
                  <a:pt x="0" y="0"/>
                </a:moveTo>
                <a:lnTo>
                  <a:pt x="1406937" y="0"/>
                </a:lnTo>
                <a:lnTo>
                  <a:pt x="1406937" y="1204849"/>
                </a:lnTo>
                <a:lnTo>
                  <a:pt x="0" y="1204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5724959" y="3626370"/>
            <a:ext cx="1816124" cy="1555262"/>
          </a:xfrm>
          <a:custGeom>
            <a:avLst/>
            <a:gdLst/>
            <a:ahLst/>
            <a:cxnLst/>
            <a:rect l="l" t="t" r="r" b="b"/>
            <a:pathLst>
              <a:path w="1816124" h="1555262">
                <a:moveTo>
                  <a:pt x="0" y="0"/>
                </a:moveTo>
                <a:lnTo>
                  <a:pt x="1816124" y="0"/>
                </a:lnTo>
                <a:lnTo>
                  <a:pt x="1816124" y="1555263"/>
                </a:lnTo>
                <a:lnTo>
                  <a:pt x="0" y="15552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1838617" y="2904700"/>
            <a:ext cx="6550564" cy="6308073"/>
          </a:xfrm>
          <a:custGeom>
            <a:avLst/>
            <a:gdLst/>
            <a:ahLst/>
            <a:cxnLst/>
            <a:rect l="l" t="t" r="r" b="b"/>
            <a:pathLst>
              <a:path w="6550564" h="6308073">
                <a:moveTo>
                  <a:pt x="0" y="0"/>
                </a:moveTo>
                <a:lnTo>
                  <a:pt x="6550564" y="0"/>
                </a:lnTo>
                <a:lnTo>
                  <a:pt x="6550564" y="6308073"/>
                </a:lnTo>
                <a:lnTo>
                  <a:pt x="0" y="63080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05436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273685" y="3151789"/>
            <a:ext cx="5919815" cy="6050758"/>
          </a:xfrm>
          <a:custGeom>
            <a:avLst/>
            <a:gdLst/>
            <a:ahLst/>
            <a:cxnLst/>
            <a:rect l="l" t="t" r="r" b="b"/>
            <a:pathLst>
              <a:path w="5919815" h="6050758">
                <a:moveTo>
                  <a:pt x="0" y="0"/>
                </a:moveTo>
                <a:lnTo>
                  <a:pt x="5919815" y="0"/>
                </a:lnTo>
                <a:lnTo>
                  <a:pt x="5919815" y="6050758"/>
                </a:lnTo>
                <a:lnTo>
                  <a:pt x="0" y="60507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09" r="-58629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211369" y="548837"/>
            <a:ext cx="5805059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mưa to thì hạt mưa to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57219" y="776667"/>
            <a:ext cx="6526305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mưa nhỏ thì hạt mưa nhỏ 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4258" y="2093131"/>
            <a:ext cx="15343390" cy="6578674"/>
            <a:chOff x="0" y="0"/>
            <a:chExt cx="3543343" cy="1519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3343" cy="1519254"/>
            </a:xfrm>
            <a:custGeom>
              <a:avLst/>
              <a:gdLst/>
              <a:ahLst/>
              <a:cxnLst/>
              <a:rect l="l" t="t" r="r" b="b"/>
              <a:pathLst>
                <a:path w="3543343" h="1519254">
                  <a:moveTo>
                    <a:pt x="25733" y="0"/>
                  </a:moveTo>
                  <a:lnTo>
                    <a:pt x="3517610" y="0"/>
                  </a:lnTo>
                  <a:cubicBezTo>
                    <a:pt x="3531822" y="0"/>
                    <a:pt x="3543343" y="11521"/>
                    <a:pt x="3543343" y="25733"/>
                  </a:cubicBezTo>
                  <a:lnTo>
                    <a:pt x="3543343" y="1493520"/>
                  </a:lnTo>
                  <a:cubicBezTo>
                    <a:pt x="3543343" y="1507732"/>
                    <a:pt x="3531822" y="1519254"/>
                    <a:pt x="3517610" y="1519254"/>
                  </a:cubicBezTo>
                  <a:lnTo>
                    <a:pt x="25733" y="1519254"/>
                  </a:lnTo>
                  <a:cubicBezTo>
                    <a:pt x="11521" y="1519254"/>
                    <a:pt x="0" y="1507732"/>
                    <a:pt x="0" y="1493520"/>
                  </a:cubicBezTo>
                  <a:lnTo>
                    <a:pt x="0" y="25733"/>
                  </a:lnTo>
                  <a:cubicBezTo>
                    <a:pt x="0" y="11521"/>
                    <a:pt x="11521" y="0"/>
                    <a:pt x="25733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3543343" cy="1604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60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53341" y="6810764"/>
            <a:ext cx="4663520" cy="1066424"/>
            <a:chOff x="0" y="0"/>
            <a:chExt cx="1228252" cy="2808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8252" cy="280869"/>
            </a:xfrm>
            <a:custGeom>
              <a:avLst/>
              <a:gdLst/>
              <a:ahLst/>
              <a:cxnLst/>
              <a:rect l="l" t="t" r="r" b="b"/>
              <a:pathLst>
                <a:path w="1228252" h="280869">
                  <a:moveTo>
                    <a:pt x="39842" y="0"/>
                  </a:moveTo>
                  <a:lnTo>
                    <a:pt x="1188410" y="0"/>
                  </a:lnTo>
                  <a:cubicBezTo>
                    <a:pt x="1210414" y="0"/>
                    <a:pt x="1228252" y="17838"/>
                    <a:pt x="1228252" y="39842"/>
                  </a:cubicBezTo>
                  <a:lnTo>
                    <a:pt x="1228252" y="241026"/>
                  </a:lnTo>
                  <a:cubicBezTo>
                    <a:pt x="1228252" y="263031"/>
                    <a:pt x="1210414" y="280869"/>
                    <a:pt x="1188410" y="280869"/>
                  </a:cubicBezTo>
                  <a:lnTo>
                    <a:pt x="39842" y="280869"/>
                  </a:lnTo>
                  <a:cubicBezTo>
                    <a:pt x="29276" y="280869"/>
                    <a:pt x="19141" y="276671"/>
                    <a:pt x="11670" y="269199"/>
                  </a:cubicBezTo>
                  <a:cubicBezTo>
                    <a:pt x="4198" y="261727"/>
                    <a:pt x="0" y="251593"/>
                    <a:pt x="0" y="241026"/>
                  </a:cubicBezTo>
                  <a:lnTo>
                    <a:pt x="0" y="39842"/>
                  </a:lnTo>
                  <a:cubicBezTo>
                    <a:pt x="0" y="17838"/>
                    <a:pt x="17838" y="0"/>
                    <a:pt x="39842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228252" cy="280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707714" y="7143633"/>
            <a:ext cx="2069999" cy="733554"/>
            <a:chOff x="0" y="0"/>
            <a:chExt cx="545185" cy="193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5185" cy="193200"/>
            </a:xfrm>
            <a:custGeom>
              <a:avLst/>
              <a:gdLst/>
              <a:ahLst/>
              <a:cxnLst/>
              <a:rect l="l" t="t" r="r" b="b"/>
              <a:pathLst>
                <a:path w="545185" h="193200">
                  <a:moveTo>
                    <a:pt x="89761" y="0"/>
                  </a:moveTo>
                  <a:lnTo>
                    <a:pt x="455424" y="0"/>
                  </a:lnTo>
                  <a:cubicBezTo>
                    <a:pt x="504997" y="0"/>
                    <a:pt x="545185" y="40188"/>
                    <a:pt x="545185" y="89761"/>
                  </a:cubicBezTo>
                  <a:lnTo>
                    <a:pt x="545185" y="103438"/>
                  </a:lnTo>
                  <a:cubicBezTo>
                    <a:pt x="545185" y="153012"/>
                    <a:pt x="504997" y="193200"/>
                    <a:pt x="455424" y="193200"/>
                  </a:cubicBezTo>
                  <a:lnTo>
                    <a:pt x="89761" y="193200"/>
                  </a:lnTo>
                  <a:cubicBezTo>
                    <a:pt x="40188" y="193200"/>
                    <a:pt x="0" y="153012"/>
                    <a:pt x="0" y="103438"/>
                  </a:cubicBezTo>
                  <a:lnTo>
                    <a:pt x="0" y="89761"/>
                  </a:lnTo>
                  <a:cubicBezTo>
                    <a:pt x="0" y="40188"/>
                    <a:pt x="40188" y="0"/>
                    <a:pt x="89761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545185" cy="193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323922" y="8089294"/>
            <a:ext cx="6193552" cy="3274840"/>
          </a:xfrm>
          <a:custGeom>
            <a:avLst/>
            <a:gdLst/>
            <a:ahLst/>
            <a:cxnLst/>
            <a:rect l="l" t="t" r="r" b="b"/>
            <a:pathLst>
              <a:path w="6193552" h="3274840">
                <a:moveTo>
                  <a:pt x="0" y="0"/>
                </a:moveTo>
                <a:lnTo>
                  <a:pt x="6193551" y="0"/>
                </a:lnTo>
                <a:lnTo>
                  <a:pt x="6193551" y="3274840"/>
                </a:lnTo>
                <a:lnTo>
                  <a:pt x="0" y="3274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85056">
            <a:off x="868822" y="245262"/>
            <a:ext cx="1333932" cy="1316954"/>
          </a:xfrm>
          <a:custGeom>
            <a:avLst/>
            <a:gdLst/>
            <a:ahLst/>
            <a:cxnLst/>
            <a:rect l="l" t="t" r="r" b="b"/>
            <a:pathLst>
              <a:path w="1333932" h="1316954">
                <a:moveTo>
                  <a:pt x="0" y="0"/>
                </a:moveTo>
                <a:lnTo>
                  <a:pt x="1333932" y="0"/>
                </a:lnTo>
                <a:lnTo>
                  <a:pt x="1333932" y="1316954"/>
                </a:lnTo>
                <a:lnTo>
                  <a:pt x="0" y="13169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6680936" y="8140103"/>
            <a:ext cx="1607064" cy="1586611"/>
          </a:xfrm>
          <a:custGeom>
            <a:avLst/>
            <a:gdLst/>
            <a:ahLst/>
            <a:cxnLst/>
            <a:rect l="l" t="t" r="r" b="b"/>
            <a:pathLst>
              <a:path w="1607064" h="1586611">
                <a:moveTo>
                  <a:pt x="0" y="0"/>
                </a:moveTo>
                <a:lnTo>
                  <a:pt x="1607064" y="0"/>
                </a:lnTo>
                <a:lnTo>
                  <a:pt x="1607064" y="1586611"/>
                </a:lnTo>
                <a:lnTo>
                  <a:pt x="0" y="15866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94438">
            <a:off x="-979809" y="30250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9" y="0"/>
                </a:lnTo>
                <a:lnTo>
                  <a:pt x="2394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802077">
            <a:off x="16142345" y="-662057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823268" y="1355314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1772853" y="2778173"/>
            <a:ext cx="6376431" cy="3990583"/>
          </a:xfrm>
          <a:custGeom>
            <a:avLst/>
            <a:gdLst/>
            <a:ahLst/>
            <a:cxnLst/>
            <a:rect l="l" t="t" r="r" b="b"/>
            <a:pathLst>
              <a:path w="6376431" h="3990583">
                <a:moveTo>
                  <a:pt x="0" y="0"/>
                </a:moveTo>
                <a:lnTo>
                  <a:pt x="6376431" y="0"/>
                </a:lnTo>
                <a:lnTo>
                  <a:pt x="6376431" y="3990583"/>
                </a:lnTo>
                <a:lnTo>
                  <a:pt x="0" y="39905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144000" y="2673781"/>
            <a:ext cx="6882201" cy="3888444"/>
          </a:xfrm>
          <a:custGeom>
            <a:avLst/>
            <a:gdLst/>
            <a:ahLst/>
            <a:cxnLst/>
            <a:rect l="l" t="t" r="r" b="b"/>
            <a:pathLst>
              <a:path w="6882201" h="3888444">
                <a:moveTo>
                  <a:pt x="0" y="0"/>
                </a:moveTo>
                <a:lnTo>
                  <a:pt x="6882201" y="0"/>
                </a:lnTo>
                <a:lnTo>
                  <a:pt x="6882201" y="3888444"/>
                </a:lnTo>
                <a:lnTo>
                  <a:pt x="0" y="388844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772853" y="253536"/>
            <a:ext cx="13405480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mưa thường có các hiện tượng như sấm chớp, sét,.....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11620" y="7038858"/>
            <a:ext cx="120208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Sét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772176" y="6838516"/>
            <a:ext cx="384780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Sấm chớp 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11359" y="-2022904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48908" y="235982"/>
            <a:ext cx="16124407" cy="8556486"/>
            <a:chOff x="0" y="0"/>
            <a:chExt cx="4246757" cy="22535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46757" cy="2253560"/>
            </a:xfrm>
            <a:custGeom>
              <a:avLst/>
              <a:gdLst/>
              <a:ahLst/>
              <a:cxnLst/>
              <a:rect l="l" t="t" r="r" b="b"/>
              <a:pathLst>
                <a:path w="4246757" h="2253560">
                  <a:moveTo>
                    <a:pt x="24487" y="0"/>
                  </a:moveTo>
                  <a:lnTo>
                    <a:pt x="4222271" y="0"/>
                  </a:lnTo>
                  <a:cubicBezTo>
                    <a:pt x="4228765" y="0"/>
                    <a:pt x="4234993" y="2580"/>
                    <a:pt x="4239585" y="7172"/>
                  </a:cubicBezTo>
                  <a:cubicBezTo>
                    <a:pt x="4244178" y="11764"/>
                    <a:pt x="4246757" y="17993"/>
                    <a:pt x="4246757" y="24487"/>
                  </a:cubicBezTo>
                  <a:lnTo>
                    <a:pt x="4246757" y="2229073"/>
                  </a:lnTo>
                  <a:cubicBezTo>
                    <a:pt x="4246757" y="2235567"/>
                    <a:pt x="4244178" y="2241796"/>
                    <a:pt x="4239585" y="2246388"/>
                  </a:cubicBezTo>
                  <a:cubicBezTo>
                    <a:pt x="4234993" y="2250980"/>
                    <a:pt x="4228765" y="2253560"/>
                    <a:pt x="4222271" y="2253560"/>
                  </a:cubicBezTo>
                  <a:lnTo>
                    <a:pt x="24487" y="2253560"/>
                  </a:lnTo>
                  <a:cubicBezTo>
                    <a:pt x="17993" y="2253560"/>
                    <a:pt x="11764" y="2250980"/>
                    <a:pt x="7172" y="2246388"/>
                  </a:cubicBezTo>
                  <a:cubicBezTo>
                    <a:pt x="2580" y="2241796"/>
                    <a:pt x="0" y="2235567"/>
                    <a:pt x="0" y="2229073"/>
                  </a:cubicBezTo>
                  <a:lnTo>
                    <a:pt x="0" y="24487"/>
                  </a:lnTo>
                  <a:cubicBezTo>
                    <a:pt x="0" y="17993"/>
                    <a:pt x="2580" y="11764"/>
                    <a:pt x="7172" y="7172"/>
                  </a:cubicBezTo>
                  <a:cubicBezTo>
                    <a:pt x="11764" y="2580"/>
                    <a:pt x="17993" y="0"/>
                    <a:pt x="24487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46757" cy="2253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202677">
            <a:off x="2328882" y="7821686"/>
            <a:ext cx="1028063" cy="1014978"/>
          </a:xfrm>
          <a:custGeom>
            <a:avLst/>
            <a:gdLst/>
            <a:ahLst/>
            <a:cxnLst/>
            <a:rect l="l" t="t" r="r" b="b"/>
            <a:pathLst>
              <a:path w="1028063" h="1014978">
                <a:moveTo>
                  <a:pt x="0" y="0"/>
                </a:moveTo>
                <a:lnTo>
                  <a:pt x="1028063" y="0"/>
                </a:lnTo>
                <a:lnTo>
                  <a:pt x="1028063" y="1014978"/>
                </a:lnTo>
                <a:lnTo>
                  <a:pt x="0" y="1014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6857254" y="8159802"/>
            <a:ext cx="1430746" cy="1412537"/>
          </a:xfrm>
          <a:custGeom>
            <a:avLst/>
            <a:gdLst/>
            <a:ahLst/>
            <a:cxnLst/>
            <a:rect l="l" t="t" r="r" b="b"/>
            <a:pathLst>
              <a:path w="1430746" h="1412537">
                <a:moveTo>
                  <a:pt x="0" y="0"/>
                </a:moveTo>
                <a:lnTo>
                  <a:pt x="1430746" y="0"/>
                </a:lnTo>
                <a:lnTo>
                  <a:pt x="1430746" y="1412537"/>
                </a:lnTo>
                <a:lnTo>
                  <a:pt x="0" y="14125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947118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1938397">
            <a:off x="4474236" y="8329175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5894438">
            <a:off x="275392" y="2601845"/>
            <a:ext cx="1506617" cy="2588976"/>
          </a:xfrm>
          <a:custGeom>
            <a:avLst/>
            <a:gdLst/>
            <a:ahLst/>
            <a:cxnLst/>
            <a:rect l="l" t="t" r="r" b="b"/>
            <a:pathLst>
              <a:path w="1506617" h="2588976">
                <a:moveTo>
                  <a:pt x="0" y="0"/>
                </a:moveTo>
                <a:lnTo>
                  <a:pt x="1506616" y="0"/>
                </a:lnTo>
                <a:lnTo>
                  <a:pt x="1506616" y="2588975"/>
                </a:lnTo>
                <a:lnTo>
                  <a:pt x="0" y="2588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089563" y="536702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2417794" y="3280013"/>
            <a:ext cx="6726206" cy="5049162"/>
          </a:xfrm>
          <a:custGeom>
            <a:avLst/>
            <a:gdLst/>
            <a:ahLst/>
            <a:cxnLst/>
            <a:rect l="l" t="t" r="r" b="b"/>
            <a:pathLst>
              <a:path w="6726206" h="5049162">
                <a:moveTo>
                  <a:pt x="0" y="0"/>
                </a:moveTo>
                <a:lnTo>
                  <a:pt x="6726206" y="0"/>
                </a:lnTo>
                <a:lnTo>
                  <a:pt x="6726206" y="5049162"/>
                </a:lnTo>
                <a:lnTo>
                  <a:pt x="0" y="504916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442820" y="3038840"/>
            <a:ext cx="5646743" cy="5646743"/>
          </a:xfrm>
          <a:custGeom>
            <a:avLst/>
            <a:gdLst/>
            <a:ahLst/>
            <a:cxnLst/>
            <a:rect l="l" t="t" r="r" b="b"/>
            <a:pathLst>
              <a:path w="5646743" h="5646743">
                <a:moveTo>
                  <a:pt x="5646743" y="0"/>
                </a:moveTo>
                <a:lnTo>
                  <a:pt x="0" y="0"/>
                </a:lnTo>
                <a:lnTo>
                  <a:pt x="0" y="5646743"/>
                </a:lnTo>
                <a:lnTo>
                  <a:pt x="5646743" y="5646743"/>
                </a:lnTo>
                <a:lnTo>
                  <a:pt x="5646743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23858" y="659578"/>
            <a:ext cx="14565705" cy="215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DejaVu Serif Bold"/>
              </a:rPr>
              <a:t>   Trời mưa chúng ta không được ra ngoài và khi có việc cần thiết ra ngoài thì phải mặc áo mưa, che ô,..... 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5544" y="2281046"/>
            <a:ext cx="14892033" cy="6989905"/>
            <a:chOff x="0" y="0"/>
            <a:chExt cx="3922182" cy="18409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22182" cy="1840963"/>
            </a:xfrm>
            <a:custGeom>
              <a:avLst/>
              <a:gdLst/>
              <a:ahLst/>
              <a:cxnLst/>
              <a:rect l="l" t="t" r="r" b="b"/>
              <a:pathLst>
                <a:path w="3922182" h="1840963">
                  <a:moveTo>
                    <a:pt x="26513" y="0"/>
                  </a:moveTo>
                  <a:lnTo>
                    <a:pt x="3895668" y="0"/>
                  </a:lnTo>
                  <a:cubicBezTo>
                    <a:pt x="3902700" y="0"/>
                    <a:pt x="3909444" y="2793"/>
                    <a:pt x="3914416" y="7766"/>
                  </a:cubicBezTo>
                  <a:cubicBezTo>
                    <a:pt x="3919388" y="12738"/>
                    <a:pt x="3922182" y="19482"/>
                    <a:pt x="3922182" y="26513"/>
                  </a:cubicBezTo>
                  <a:lnTo>
                    <a:pt x="3922182" y="1814449"/>
                  </a:lnTo>
                  <a:cubicBezTo>
                    <a:pt x="3922182" y="1821481"/>
                    <a:pt x="3919388" y="1828225"/>
                    <a:pt x="3914416" y="1833197"/>
                  </a:cubicBezTo>
                  <a:cubicBezTo>
                    <a:pt x="3909444" y="1838169"/>
                    <a:pt x="3902700" y="1840963"/>
                    <a:pt x="3895668" y="1840963"/>
                  </a:cubicBezTo>
                  <a:lnTo>
                    <a:pt x="26513" y="1840963"/>
                  </a:lnTo>
                  <a:cubicBezTo>
                    <a:pt x="11870" y="1840963"/>
                    <a:pt x="0" y="1829092"/>
                    <a:pt x="0" y="1814449"/>
                  </a:cubicBezTo>
                  <a:lnTo>
                    <a:pt x="0" y="26513"/>
                  </a:lnTo>
                  <a:cubicBezTo>
                    <a:pt x="0" y="19482"/>
                    <a:pt x="2793" y="12738"/>
                    <a:pt x="7766" y="7766"/>
                  </a:cubicBezTo>
                  <a:cubicBezTo>
                    <a:pt x="12738" y="2793"/>
                    <a:pt x="19482" y="0"/>
                    <a:pt x="26513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922182" cy="1840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7223" y="162502"/>
            <a:ext cx="6130750" cy="1816623"/>
            <a:chOff x="0" y="0"/>
            <a:chExt cx="2623230" cy="7772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23230" cy="777298"/>
            </a:xfrm>
            <a:custGeom>
              <a:avLst/>
              <a:gdLst/>
              <a:ahLst/>
              <a:cxnLst/>
              <a:rect l="l" t="t" r="r" b="b"/>
              <a:pathLst>
                <a:path w="2623230" h="777298">
                  <a:moveTo>
                    <a:pt x="29044" y="0"/>
                  </a:moveTo>
                  <a:lnTo>
                    <a:pt x="2594186" y="0"/>
                  </a:lnTo>
                  <a:cubicBezTo>
                    <a:pt x="2610227" y="0"/>
                    <a:pt x="2623230" y="13004"/>
                    <a:pt x="2623230" y="29044"/>
                  </a:cubicBezTo>
                  <a:lnTo>
                    <a:pt x="2623230" y="748254"/>
                  </a:lnTo>
                  <a:cubicBezTo>
                    <a:pt x="2623230" y="764295"/>
                    <a:pt x="2610227" y="777298"/>
                    <a:pt x="2594186" y="777298"/>
                  </a:cubicBezTo>
                  <a:lnTo>
                    <a:pt x="29044" y="777298"/>
                  </a:lnTo>
                  <a:cubicBezTo>
                    <a:pt x="13004" y="777298"/>
                    <a:pt x="0" y="764295"/>
                    <a:pt x="0" y="748254"/>
                  </a:cubicBezTo>
                  <a:lnTo>
                    <a:pt x="0" y="29044"/>
                  </a:lnTo>
                  <a:cubicBezTo>
                    <a:pt x="0" y="13004"/>
                    <a:pt x="13004" y="0"/>
                    <a:pt x="29044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623230" cy="777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15573791" y="5742376"/>
            <a:ext cx="1310448" cy="1293770"/>
          </a:xfrm>
          <a:custGeom>
            <a:avLst/>
            <a:gdLst/>
            <a:ahLst/>
            <a:cxnLst/>
            <a:rect l="l" t="t" r="r" b="b"/>
            <a:pathLst>
              <a:path w="1310448" h="1293770">
                <a:moveTo>
                  <a:pt x="0" y="0"/>
                </a:moveTo>
                <a:lnTo>
                  <a:pt x="1310448" y="0"/>
                </a:lnTo>
                <a:lnTo>
                  <a:pt x="1310448" y="1293769"/>
                </a:lnTo>
                <a:lnTo>
                  <a:pt x="0" y="1293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134893" y="3466368"/>
            <a:ext cx="1518065" cy="1498744"/>
          </a:xfrm>
          <a:custGeom>
            <a:avLst/>
            <a:gdLst/>
            <a:ahLst/>
            <a:cxnLst/>
            <a:rect l="l" t="t" r="r" b="b"/>
            <a:pathLst>
              <a:path w="1518065" h="1498744">
                <a:moveTo>
                  <a:pt x="0" y="0"/>
                </a:moveTo>
                <a:lnTo>
                  <a:pt x="1518065" y="0"/>
                </a:lnTo>
                <a:lnTo>
                  <a:pt x="1518065" y="1498745"/>
                </a:lnTo>
                <a:lnTo>
                  <a:pt x="0" y="1498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8038996" y="465981"/>
            <a:ext cx="2210007" cy="1892570"/>
          </a:xfrm>
          <a:custGeom>
            <a:avLst/>
            <a:gdLst/>
            <a:ahLst/>
            <a:cxnLst/>
            <a:rect l="l" t="t" r="r" b="b"/>
            <a:pathLst>
              <a:path w="2210007" h="1892570">
                <a:moveTo>
                  <a:pt x="0" y="0"/>
                </a:moveTo>
                <a:lnTo>
                  <a:pt x="2210008" y="0"/>
                </a:lnTo>
                <a:lnTo>
                  <a:pt x="2210008" y="1892570"/>
                </a:lnTo>
                <a:lnTo>
                  <a:pt x="0" y="1892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1938397">
            <a:off x="13176952" y="828042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1848275">
            <a:off x="-549556" y="8555851"/>
            <a:ext cx="2313558" cy="1430199"/>
          </a:xfrm>
          <a:custGeom>
            <a:avLst/>
            <a:gdLst/>
            <a:ahLst/>
            <a:cxnLst/>
            <a:rect l="l" t="t" r="r" b="b"/>
            <a:pathLst>
              <a:path w="2313558" h="1430199">
                <a:moveTo>
                  <a:pt x="0" y="0"/>
                </a:moveTo>
                <a:lnTo>
                  <a:pt x="2313558" y="0"/>
                </a:lnTo>
                <a:lnTo>
                  <a:pt x="2313558" y="1430199"/>
                </a:lnTo>
                <a:lnTo>
                  <a:pt x="0" y="1430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6287577" y="1702683"/>
            <a:ext cx="2853021" cy="1763686"/>
          </a:xfrm>
          <a:custGeom>
            <a:avLst/>
            <a:gdLst/>
            <a:ahLst/>
            <a:cxnLst/>
            <a:rect l="l" t="t" r="r" b="b"/>
            <a:pathLst>
              <a:path w="2853021" h="1763686">
                <a:moveTo>
                  <a:pt x="2853021" y="0"/>
                </a:moveTo>
                <a:lnTo>
                  <a:pt x="0" y="0"/>
                </a:lnTo>
                <a:lnTo>
                  <a:pt x="0" y="1763685"/>
                </a:lnTo>
                <a:lnTo>
                  <a:pt x="2853021" y="1763685"/>
                </a:lnTo>
                <a:lnTo>
                  <a:pt x="285302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444546" y="2718759"/>
            <a:ext cx="13174712" cy="656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44"/>
              </a:lnSpc>
            </a:pPr>
            <a:r>
              <a:rPr lang="en-US" sz="4286" dirty="0">
                <a:solidFill>
                  <a:srgbClr val="1B1B1B"/>
                </a:solidFill>
                <a:latin typeface="Canva Sans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nguời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endParaRPr lang="en-US" sz="4800" b="1" dirty="0">
              <a:solidFill>
                <a:srgbClr val="1B1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886"/>
              </a:lnSpc>
              <a:spcBef>
                <a:spcPct val="0"/>
              </a:spcBef>
            </a:pPr>
            <a:endParaRPr lang="en-US" sz="4286" dirty="0">
              <a:solidFill>
                <a:srgbClr val="1B1B1B"/>
              </a:solidFill>
              <a:latin typeface="Canva Sans Bold"/>
            </a:endParaRPr>
          </a:p>
          <a:p>
            <a:pPr algn="ctr">
              <a:lnSpc>
                <a:spcPts val="4886"/>
              </a:lnSpc>
              <a:spcBef>
                <a:spcPct val="0"/>
              </a:spcBef>
            </a:pPr>
            <a:endParaRPr lang="en-US" sz="4286" dirty="0">
              <a:solidFill>
                <a:srgbClr val="1B1B1B"/>
              </a:solidFill>
              <a:latin typeface="Canva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7223" y="139530"/>
            <a:ext cx="6130750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B1B1B"/>
                </a:solidFill>
                <a:latin typeface="DejaVu Serif Bold"/>
              </a:rPr>
              <a:t>Lợi ích và tác hại của mưa 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5100" y="1267206"/>
            <a:ext cx="15898007" cy="7991094"/>
            <a:chOff x="0" y="0"/>
            <a:chExt cx="4187129" cy="2104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87129" cy="2104650"/>
            </a:xfrm>
            <a:custGeom>
              <a:avLst/>
              <a:gdLst/>
              <a:ahLst/>
              <a:cxnLst/>
              <a:rect l="l" t="t" r="r" b="b"/>
              <a:pathLst>
                <a:path w="4187129" h="2104650">
                  <a:moveTo>
                    <a:pt x="24836" y="0"/>
                  </a:moveTo>
                  <a:lnTo>
                    <a:pt x="4162294" y="0"/>
                  </a:lnTo>
                  <a:cubicBezTo>
                    <a:pt x="4168880" y="0"/>
                    <a:pt x="4175197" y="2617"/>
                    <a:pt x="4179855" y="7274"/>
                  </a:cubicBezTo>
                  <a:cubicBezTo>
                    <a:pt x="4184513" y="11932"/>
                    <a:pt x="4187129" y="18249"/>
                    <a:pt x="4187129" y="24836"/>
                  </a:cubicBezTo>
                  <a:lnTo>
                    <a:pt x="4187129" y="2079815"/>
                  </a:lnTo>
                  <a:cubicBezTo>
                    <a:pt x="4187129" y="2093531"/>
                    <a:pt x="4176010" y="2104650"/>
                    <a:pt x="4162294" y="2104650"/>
                  </a:cubicBezTo>
                  <a:lnTo>
                    <a:pt x="24836" y="2104650"/>
                  </a:lnTo>
                  <a:cubicBezTo>
                    <a:pt x="18249" y="2104650"/>
                    <a:pt x="11932" y="2102034"/>
                    <a:pt x="7274" y="2097376"/>
                  </a:cubicBezTo>
                  <a:cubicBezTo>
                    <a:pt x="2617" y="2092719"/>
                    <a:pt x="0" y="2086402"/>
                    <a:pt x="0" y="2079815"/>
                  </a:cubicBezTo>
                  <a:lnTo>
                    <a:pt x="0" y="24836"/>
                  </a:lnTo>
                  <a:cubicBezTo>
                    <a:pt x="0" y="18249"/>
                    <a:pt x="2617" y="11932"/>
                    <a:pt x="7274" y="7274"/>
                  </a:cubicBezTo>
                  <a:cubicBezTo>
                    <a:pt x="11932" y="2617"/>
                    <a:pt x="18249" y="0"/>
                    <a:pt x="24836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187129" cy="2104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88215" y="8013258"/>
            <a:ext cx="4888988" cy="1077085"/>
            <a:chOff x="0" y="0"/>
            <a:chExt cx="2091904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91904" cy="460864"/>
            </a:xfrm>
            <a:custGeom>
              <a:avLst/>
              <a:gdLst/>
              <a:ahLst/>
              <a:cxnLst/>
              <a:rect l="l" t="t" r="r" b="b"/>
              <a:pathLst>
                <a:path w="2091904" h="460864">
                  <a:moveTo>
                    <a:pt x="36421" y="0"/>
                  </a:moveTo>
                  <a:lnTo>
                    <a:pt x="2055483" y="0"/>
                  </a:lnTo>
                  <a:cubicBezTo>
                    <a:pt x="2065142" y="0"/>
                    <a:pt x="2074406" y="3837"/>
                    <a:pt x="2081237" y="10668"/>
                  </a:cubicBezTo>
                  <a:cubicBezTo>
                    <a:pt x="2088067" y="17498"/>
                    <a:pt x="2091904" y="26762"/>
                    <a:pt x="2091904" y="36421"/>
                  </a:cubicBezTo>
                  <a:lnTo>
                    <a:pt x="2091904" y="424443"/>
                  </a:lnTo>
                  <a:cubicBezTo>
                    <a:pt x="2091904" y="434102"/>
                    <a:pt x="2088067" y="443366"/>
                    <a:pt x="2081237" y="450196"/>
                  </a:cubicBezTo>
                  <a:cubicBezTo>
                    <a:pt x="2074406" y="457027"/>
                    <a:pt x="2065142" y="460864"/>
                    <a:pt x="2055483" y="460864"/>
                  </a:cubicBezTo>
                  <a:lnTo>
                    <a:pt x="36421" y="460864"/>
                  </a:lnTo>
                  <a:cubicBezTo>
                    <a:pt x="26762" y="460864"/>
                    <a:pt x="17498" y="457027"/>
                    <a:pt x="10668" y="450196"/>
                  </a:cubicBezTo>
                  <a:cubicBezTo>
                    <a:pt x="3837" y="443366"/>
                    <a:pt x="0" y="434102"/>
                    <a:pt x="0" y="424443"/>
                  </a:cubicBezTo>
                  <a:lnTo>
                    <a:pt x="0" y="36421"/>
                  </a:lnTo>
                  <a:cubicBezTo>
                    <a:pt x="0" y="26762"/>
                    <a:pt x="3837" y="17498"/>
                    <a:pt x="10668" y="10668"/>
                  </a:cubicBezTo>
                  <a:cubicBezTo>
                    <a:pt x="17498" y="3837"/>
                    <a:pt x="26762" y="0"/>
                    <a:pt x="36421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091904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1908426" y="7857873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5540523" y="2785306"/>
            <a:ext cx="986218" cy="973667"/>
          </a:xfrm>
          <a:custGeom>
            <a:avLst/>
            <a:gdLst/>
            <a:ahLst/>
            <a:cxnLst/>
            <a:rect l="l" t="t" r="r" b="b"/>
            <a:pathLst>
              <a:path w="986218" h="973667">
                <a:moveTo>
                  <a:pt x="0" y="0"/>
                </a:moveTo>
                <a:lnTo>
                  <a:pt x="986218" y="0"/>
                </a:lnTo>
                <a:lnTo>
                  <a:pt x="986218" y="973666"/>
                </a:lnTo>
                <a:lnTo>
                  <a:pt x="0" y="97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894438">
            <a:off x="-1197274" y="214627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3802077">
            <a:off x="16171371" y="742082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33632" y="4006622"/>
            <a:ext cx="3389670" cy="2233327"/>
          </a:xfrm>
          <a:custGeom>
            <a:avLst/>
            <a:gdLst/>
            <a:ahLst/>
            <a:cxnLst/>
            <a:rect l="l" t="t" r="r" b="b"/>
            <a:pathLst>
              <a:path w="3389670" h="2233327">
                <a:moveTo>
                  <a:pt x="0" y="0"/>
                </a:moveTo>
                <a:lnTo>
                  <a:pt x="3389669" y="0"/>
                </a:lnTo>
                <a:lnTo>
                  <a:pt x="3389669" y="2233327"/>
                </a:lnTo>
                <a:lnTo>
                  <a:pt x="0" y="2233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4387740" y="8446963"/>
            <a:ext cx="1497899" cy="1282746"/>
          </a:xfrm>
          <a:custGeom>
            <a:avLst/>
            <a:gdLst/>
            <a:ahLst/>
            <a:cxnLst/>
            <a:rect l="l" t="t" r="r" b="b"/>
            <a:pathLst>
              <a:path w="1497899" h="1282746">
                <a:moveTo>
                  <a:pt x="0" y="0"/>
                </a:moveTo>
                <a:lnTo>
                  <a:pt x="1497899" y="0"/>
                </a:lnTo>
                <a:lnTo>
                  <a:pt x="1497899" y="1282746"/>
                </a:lnTo>
                <a:lnTo>
                  <a:pt x="0" y="1282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-6811" y="-108178"/>
            <a:ext cx="4394551" cy="3515640"/>
          </a:xfrm>
          <a:custGeom>
            <a:avLst/>
            <a:gdLst/>
            <a:ahLst/>
            <a:cxnLst/>
            <a:rect l="l" t="t" r="r" b="b"/>
            <a:pathLst>
              <a:path w="4394551" h="3515640">
                <a:moveTo>
                  <a:pt x="0" y="0"/>
                </a:moveTo>
                <a:lnTo>
                  <a:pt x="4394551" y="0"/>
                </a:lnTo>
                <a:lnTo>
                  <a:pt x="4394551" y="3515640"/>
                </a:lnTo>
                <a:lnTo>
                  <a:pt x="0" y="35156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387740" y="1796864"/>
            <a:ext cx="9889938" cy="6028842"/>
          </a:xfrm>
          <a:custGeom>
            <a:avLst/>
            <a:gdLst/>
            <a:ahLst/>
            <a:cxnLst/>
            <a:rect l="l" t="t" r="r" b="b"/>
            <a:pathLst>
              <a:path w="9889938" h="6028842">
                <a:moveTo>
                  <a:pt x="0" y="0"/>
                </a:moveTo>
                <a:lnTo>
                  <a:pt x="9889938" y="0"/>
                </a:lnTo>
                <a:lnTo>
                  <a:pt x="9889938" y="6028842"/>
                </a:lnTo>
                <a:lnTo>
                  <a:pt x="0" y="602884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6302" b="-2861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527499" y="8046341"/>
            <a:ext cx="361042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nắng</a:t>
            </a:r>
          </a:p>
        </p:txBody>
      </p:sp>
    </p:spTree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273</Words>
  <Application>Microsoft Office PowerPoint</Application>
  <PresentationFormat>Custom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Canva Sans</vt:lpstr>
      <vt:lpstr>Times New Roman</vt:lpstr>
      <vt:lpstr>DejaVu Serif</vt:lpstr>
      <vt:lpstr>DejaVu Serif Bold</vt:lpstr>
      <vt:lpstr>Canva Sans Bold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 NẮNG MƯA BÉ</dc:title>
  <dc:creator>Administrator</dc:creator>
  <cp:lastModifiedBy>NMT</cp:lastModifiedBy>
  <cp:revision>5</cp:revision>
  <dcterms:created xsi:type="dcterms:W3CDTF">2006-08-16T00:00:00Z</dcterms:created>
  <dcterms:modified xsi:type="dcterms:W3CDTF">2025-05-14T06:01:57Z</dcterms:modified>
  <dc:identifier>DAGA8sQ7tgQ</dc:identifier>
</cp:coreProperties>
</file>