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Lobster" charset="0"/>
      <p:regular r:id="rId11"/>
    </p:embeddedFont>
    <p:embeddedFont>
      <p:font typeface="Noto Sans Bold" charset="0"/>
      <p:regular r:id="rId12"/>
      <p:bold r:id="rId13"/>
    </p:embeddedFont>
    <p:embeddedFont>
      <p:font typeface="Bungee" charset="0"/>
      <p:regular r:id="rId14"/>
    </p:embeddedFont>
    <p:embeddedFont>
      <p:font typeface="DejaVu Serif Bold" charset="0"/>
      <p:regular r:id="rId15"/>
    </p:embeddedFont>
    <p:embeddedFont>
      <p:font typeface="Payton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8.sv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svg"/><Relationship Id="rId18" Type="http://schemas.openxmlformats.org/officeDocument/2006/relationships/image" Target="../media/image17.jpe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12" Type="http://schemas.openxmlformats.org/officeDocument/2006/relationships/image" Target="../media/image16.png"/><Relationship Id="rId17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9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5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0.svg"/><Relationship Id="rId5" Type="http://schemas.openxmlformats.org/officeDocument/2006/relationships/image" Target="../media/image35.svg"/><Relationship Id="rId1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0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18" Type="http://schemas.openxmlformats.org/officeDocument/2006/relationships/image" Target="../media/image45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613" y="7087130"/>
            <a:ext cx="5669438" cy="4339697"/>
          </a:xfrm>
          <a:custGeom>
            <a:avLst/>
            <a:gdLst/>
            <a:ahLst/>
            <a:cxnLst/>
            <a:rect l="l" t="t" r="r" b="b"/>
            <a:pathLst>
              <a:path w="5669438" h="4339697">
                <a:moveTo>
                  <a:pt x="0" y="0"/>
                </a:moveTo>
                <a:lnTo>
                  <a:pt x="5669438" y="0"/>
                </a:lnTo>
                <a:lnTo>
                  <a:pt x="5669438" y="4339698"/>
                </a:lnTo>
                <a:lnTo>
                  <a:pt x="0" y="4339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710801" y="606702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0270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81235" y="7579284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34148" y="7736230"/>
            <a:ext cx="3954868" cy="270369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1"/>
                </a:lnTo>
                <a:lnTo>
                  <a:pt x="0" y="2703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64961" y="429663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0" y="-670210"/>
            <a:ext cx="2647309" cy="2935525"/>
          </a:xfrm>
          <a:custGeom>
            <a:avLst/>
            <a:gdLst/>
            <a:ahLst/>
            <a:cxnLst/>
            <a:rect l="l" t="t" r="r" b="b"/>
            <a:pathLst>
              <a:path w="2647309" h="2935525">
                <a:moveTo>
                  <a:pt x="0" y="2935525"/>
                </a:moveTo>
                <a:lnTo>
                  <a:pt x="2647309" y="2935525"/>
                </a:lnTo>
                <a:lnTo>
                  <a:pt x="2647309" y="0"/>
                </a:lnTo>
                <a:lnTo>
                  <a:pt x="0" y="0"/>
                </a:lnTo>
                <a:lnTo>
                  <a:pt x="0" y="2935525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906143" y="-670210"/>
            <a:ext cx="2947822" cy="3268754"/>
          </a:xfrm>
          <a:custGeom>
            <a:avLst/>
            <a:gdLst/>
            <a:ahLst/>
            <a:cxnLst/>
            <a:rect l="l" t="t" r="r" b="b"/>
            <a:pathLst>
              <a:path w="2947822" h="3268754">
                <a:moveTo>
                  <a:pt x="2947821" y="3268754"/>
                </a:moveTo>
                <a:lnTo>
                  <a:pt x="0" y="3268754"/>
                </a:lnTo>
                <a:lnTo>
                  <a:pt x="0" y="0"/>
                </a:lnTo>
                <a:lnTo>
                  <a:pt x="2947821" y="0"/>
                </a:lnTo>
                <a:lnTo>
                  <a:pt x="2947821" y="326875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96042" y="733482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3" y="0"/>
                </a:lnTo>
                <a:lnTo>
                  <a:pt x="2751443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6351" y="730792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7" y="0"/>
                </a:lnTo>
                <a:lnTo>
                  <a:pt x="1634267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5691159"/>
            <a:ext cx="2647309" cy="1611550"/>
          </a:xfrm>
          <a:custGeom>
            <a:avLst/>
            <a:gdLst/>
            <a:ahLst/>
            <a:cxnLst/>
            <a:rect l="l" t="t" r="r" b="b"/>
            <a:pathLst>
              <a:path w="2647309" h="1611550">
                <a:moveTo>
                  <a:pt x="0" y="0"/>
                </a:moveTo>
                <a:lnTo>
                  <a:pt x="2647309" y="0"/>
                </a:lnTo>
                <a:lnTo>
                  <a:pt x="2647309" y="1611550"/>
                </a:lnTo>
                <a:lnTo>
                  <a:pt x="0" y="16115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442167" y="53579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356796" y="7736230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2489015" y="980435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477517" y="1893694"/>
            <a:ext cx="3565631" cy="2170578"/>
          </a:xfrm>
          <a:custGeom>
            <a:avLst/>
            <a:gdLst/>
            <a:ahLst/>
            <a:cxnLst/>
            <a:rect l="l" t="t" r="r" b="b"/>
            <a:pathLst>
              <a:path w="3565631" h="2170578">
                <a:moveTo>
                  <a:pt x="3565631" y="0"/>
                </a:moveTo>
                <a:lnTo>
                  <a:pt x="0" y="0"/>
                </a:lnTo>
                <a:lnTo>
                  <a:pt x="0" y="2170577"/>
                </a:lnTo>
                <a:lnTo>
                  <a:pt x="3565631" y="2170577"/>
                </a:lnTo>
                <a:lnTo>
                  <a:pt x="356563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268591" y="1103268"/>
            <a:ext cx="12093401" cy="74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3941" y="4398568"/>
            <a:ext cx="17540119" cy="187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2"/>
              </a:lnSpc>
            </a:pP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HOẠT ĐỘNG PHÁT TRIỂN LĨNH VỰC NHẬN THỨC</a:t>
            </a:r>
          </a:p>
          <a:p>
            <a:pPr algn="ctr">
              <a:lnSpc>
                <a:spcPts val="7682"/>
              </a:lnSpc>
            </a:pPr>
            <a:r>
              <a:rPr lang="en-US" sz="4600" dirty="0">
                <a:solidFill>
                  <a:srgbClr val="000000"/>
                </a:solidFill>
                <a:latin typeface="DejaVu Serif Bold"/>
              </a:rPr>
              <a:t>ĐỀ TÀI: BÉ YÊU BIỂN ĐẢO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813320" y="83489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77297" y="7308288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89243" y="7547547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953744" y="17692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4"/>
                </a:lnTo>
                <a:lnTo>
                  <a:pt x="1634266" y="3069044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05566" y="3245967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36639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5" y="0"/>
                </a:lnTo>
                <a:lnTo>
                  <a:pt x="2448405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6529" y="8103378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671277" y="-121432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4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4" y="2428648"/>
                </a:lnTo>
                <a:lnTo>
                  <a:pt x="398956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88283" y="935080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00637" y="3103092"/>
            <a:ext cx="16460205" cy="3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+ CÁC CON ĐÃ ĐƯỢC ĐI BIỂN CHƯA?</a:t>
            </a:r>
          </a:p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 + BIỂN Ở ĐÂU? </a:t>
            </a:r>
          </a:p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+ CÁC CON THẤY BIỂN THẾ NÀO?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828360" y="-47365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577268" y="4272868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1279" y="138198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7058" y="773755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8" y="0"/>
                </a:lnTo>
                <a:lnTo>
                  <a:pt x="4219638" y="2884699"/>
                </a:lnTo>
                <a:lnTo>
                  <a:pt x="0" y="2884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5883579" y="-59629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3192603"/>
                </a:moveTo>
                <a:lnTo>
                  <a:pt x="2751442" y="3192603"/>
                </a:lnTo>
                <a:lnTo>
                  <a:pt x="2751442" y="0"/>
                </a:lnTo>
                <a:lnTo>
                  <a:pt x="0" y="0"/>
                </a:lnTo>
                <a:lnTo>
                  <a:pt x="0" y="31926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066445" y="853765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419706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807923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91279" y="451611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129" y="446661"/>
            <a:ext cx="13037140" cy="8138900"/>
          </a:xfrm>
          <a:custGeom>
            <a:avLst/>
            <a:gdLst/>
            <a:ahLst/>
            <a:cxnLst/>
            <a:rect l="l" t="t" r="r" b="b"/>
            <a:pathLst>
              <a:path w="13037140" h="8138900">
                <a:moveTo>
                  <a:pt x="0" y="0"/>
                </a:moveTo>
                <a:lnTo>
                  <a:pt x="13037139" y="0"/>
                </a:lnTo>
                <a:lnTo>
                  <a:pt x="13037139" y="8138900"/>
                </a:lnTo>
                <a:lnTo>
                  <a:pt x="0" y="8138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03323" y="8585561"/>
            <a:ext cx="4862917" cy="1793201"/>
          </a:xfrm>
          <a:custGeom>
            <a:avLst/>
            <a:gdLst/>
            <a:ahLst/>
            <a:cxnLst/>
            <a:rect l="l" t="t" r="r" b="b"/>
            <a:pathLst>
              <a:path w="4862917" h="1793201">
                <a:moveTo>
                  <a:pt x="0" y="0"/>
                </a:moveTo>
                <a:lnTo>
                  <a:pt x="4862917" y="0"/>
                </a:lnTo>
                <a:lnTo>
                  <a:pt x="4862917" y="1793200"/>
                </a:lnTo>
                <a:lnTo>
                  <a:pt x="0" y="1793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63466" y="8865955"/>
            <a:ext cx="4142631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Noto Sans Bold"/>
              </a:rPr>
              <a:t>Cảnh biển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0994" y="-17801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52621" y="4045510"/>
            <a:ext cx="1434917" cy="143491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16143" y="4045510"/>
            <a:ext cx="1434917" cy="143491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52621" y="6819378"/>
            <a:ext cx="1434917" cy="14349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6143" y="6819378"/>
            <a:ext cx="1434917" cy="14349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11122" y="7845743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4"/>
                </a:lnTo>
                <a:lnTo>
                  <a:pt x="0" y="2825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28262" y="4453076"/>
            <a:ext cx="1064007" cy="619784"/>
          </a:xfrm>
          <a:custGeom>
            <a:avLst/>
            <a:gdLst/>
            <a:ahLst/>
            <a:cxnLst/>
            <a:rect l="l" t="t" r="r" b="b"/>
            <a:pathLst>
              <a:path w="1064007" h="619784">
                <a:moveTo>
                  <a:pt x="0" y="0"/>
                </a:moveTo>
                <a:lnTo>
                  <a:pt x="1064006" y="0"/>
                </a:lnTo>
                <a:lnTo>
                  <a:pt x="1064006" y="619784"/>
                </a:lnTo>
                <a:lnTo>
                  <a:pt x="0" y="61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621132" y="4405521"/>
            <a:ext cx="1024939" cy="714895"/>
          </a:xfrm>
          <a:custGeom>
            <a:avLst/>
            <a:gdLst/>
            <a:ahLst/>
            <a:cxnLst/>
            <a:rect l="l" t="t" r="r" b="b"/>
            <a:pathLst>
              <a:path w="1024939" h="714895">
                <a:moveTo>
                  <a:pt x="0" y="0"/>
                </a:moveTo>
                <a:lnTo>
                  <a:pt x="1024939" y="0"/>
                </a:lnTo>
                <a:lnTo>
                  <a:pt x="1024939" y="714895"/>
                </a:lnTo>
                <a:lnTo>
                  <a:pt x="0" y="714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903692" y="7084440"/>
            <a:ext cx="932777" cy="904793"/>
          </a:xfrm>
          <a:custGeom>
            <a:avLst/>
            <a:gdLst/>
            <a:ahLst/>
            <a:cxnLst/>
            <a:rect l="l" t="t" r="r" b="b"/>
            <a:pathLst>
              <a:path w="932777" h="904793">
                <a:moveTo>
                  <a:pt x="0" y="0"/>
                </a:moveTo>
                <a:lnTo>
                  <a:pt x="932776" y="0"/>
                </a:lnTo>
                <a:lnTo>
                  <a:pt x="932776" y="904793"/>
                </a:lnTo>
                <a:lnTo>
                  <a:pt x="0" y="904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518959" y="7180978"/>
            <a:ext cx="1229285" cy="808255"/>
          </a:xfrm>
          <a:custGeom>
            <a:avLst/>
            <a:gdLst/>
            <a:ahLst/>
            <a:cxnLst/>
            <a:rect l="l" t="t" r="r" b="b"/>
            <a:pathLst>
              <a:path w="1229285" h="808255">
                <a:moveTo>
                  <a:pt x="0" y="0"/>
                </a:moveTo>
                <a:lnTo>
                  <a:pt x="1229285" y="0"/>
                </a:lnTo>
                <a:lnTo>
                  <a:pt x="1229285" y="808255"/>
                </a:lnTo>
                <a:lnTo>
                  <a:pt x="0" y="808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714504" y="7737551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5"/>
                </a:lnTo>
                <a:lnTo>
                  <a:pt x="0" y="2825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685109" y="1310323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6502532" flipH="1" flipV="1">
            <a:off x="17205161" y="-651882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2165678" y="2401458"/>
                </a:moveTo>
                <a:lnTo>
                  <a:pt x="0" y="2401458"/>
                </a:lnTo>
                <a:lnTo>
                  <a:pt x="0" y="0"/>
                </a:lnTo>
                <a:lnTo>
                  <a:pt x="2165678" y="0"/>
                </a:lnTo>
                <a:lnTo>
                  <a:pt x="2165678" y="24014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6502532">
            <a:off x="-469030" y="3562239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0" y="0"/>
                </a:moveTo>
                <a:lnTo>
                  <a:pt x="2165679" y="0"/>
                </a:lnTo>
                <a:lnTo>
                  <a:pt x="2165679" y="2401458"/>
                </a:lnTo>
                <a:lnTo>
                  <a:pt x="0" y="2401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23953" y="2901342"/>
            <a:ext cx="7720047" cy="6356958"/>
          </a:xfrm>
          <a:custGeom>
            <a:avLst/>
            <a:gdLst/>
            <a:ahLst/>
            <a:cxnLst/>
            <a:rect l="l" t="t" r="r" b="b"/>
            <a:pathLst>
              <a:path w="7720047" h="6356958">
                <a:moveTo>
                  <a:pt x="0" y="0"/>
                </a:moveTo>
                <a:lnTo>
                  <a:pt x="7720047" y="0"/>
                </a:lnTo>
                <a:lnTo>
                  <a:pt x="772004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515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872430" y="3071160"/>
            <a:ext cx="6775801" cy="6895458"/>
          </a:xfrm>
          <a:custGeom>
            <a:avLst/>
            <a:gdLst/>
            <a:ahLst/>
            <a:cxnLst/>
            <a:rect l="l" t="t" r="r" b="b"/>
            <a:pathLst>
              <a:path w="6775801" h="6895458">
                <a:moveTo>
                  <a:pt x="0" y="0"/>
                </a:moveTo>
                <a:lnTo>
                  <a:pt x="6775800" y="0"/>
                </a:lnTo>
                <a:lnTo>
                  <a:pt x="6775800" y="6895458"/>
                </a:lnTo>
                <a:lnTo>
                  <a:pt x="0" y="689545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6347" r="-66830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605957" y="1160324"/>
            <a:ext cx="12866536" cy="87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5799">
                <a:solidFill>
                  <a:srgbClr val="114E70"/>
                </a:solidFill>
                <a:latin typeface="Bungee"/>
              </a:rPr>
              <a:t>KHUNG CẢNH TRÊN BÃI BIỂN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8700" y="-944096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525968">
            <a:off x="9956335" y="8800728"/>
            <a:ext cx="3657600" cy="917725"/>
          </a:xfrm>
          <a:custGeom>
            <a:avLst/>
            <a:gdLst/>
            <a:ahLst/>
            <a:cxnLst/>
            <a:rect l="l" t="t" r="r" b="b"/>
            <a:pathLst>
              <a:path w="3657600" h="917725">
                <a:moveTo>
                  <a:pt x="0" y="0"/>
                </a:moveTo>
                <a:lnTo>
                  <a:pt x="3657600" y="0"/>
                </a:lnTo>
                <a:lnTo>
                  <a:pt x="3657600" y="917725"/>
                </a:lnTo>
                <a:lnTo>
                  <a:pt x="0" y="91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98264" y="781595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8"/>
                </a:lnTo>
                <a:lnTo>
                  <a:pt x="0" y="28846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29115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18573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666625" y="1028700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3015" y="-473652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140" y="6345107"/>
            <a:ext cx="2818573" cy="1715806"/>
          </a:xfrm>
          <a:custGeom>
            <a:avLst/>
            <a:gdLst/>
            <a:ahLst/>
            <a:cxnLst/>
            <a:rect l="l" t="t" r="r" b="b"/>
            <a:pathLst>
              <a:path w="2818573" h="1715806">
                <a:moveTo>
                  <a:pt x="0" y="0"/>
                </a:moveTo>
                <a:lnTo>
                  <a:pt x="2818572" y="0"/>
                </a:lnTo>
                <a:lnTo>
                  <a:pt x="2818572" y="1715806"/>
                </a:lnTo>
                <a:lnTo>
                  <a:pt x="0" y="17158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18573" y="1028700"/>
            <a:ext cx="12436091" cy="6565206"/>
          </a:xfrm>
          <a:custGeom>
            <a:avLst/>
            <a:gdLst/>
            <a:ahLst/>
            <a:cxnLst/>
            <a:rect l="l" t="t" r="r" b="b"/>
            <a:pathLst>
              <a:path w="12436091" h="6565206">
                <a:moveTo>
                  <a:pt x="0" y="0"/>
                </a:moveTo>
                <a:lnTo>
                  <a:pt x="12436090" y="0"/>
                </a:lnTo>
                <a:lnTo>
                  <a:pt x="12436090" y="6565206"/>
                </a:lnTo>
                <a:lnTo>
                  <a:pt x="0" y="6565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9195" b="-919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25158" y="8427470"/>
            <a:ext cx="8494099" cy="133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1"/>
              </a:lnSpc>
            </a:pPr>
            <a:r>
              <a:rPr lang="en-US" sz="5153">
                <a:solidFill>
                  <a:srgbClr val="114E70"/>
                </a:solidFill>
                <a:latin typeface="Lobster"/>
              </a:rPr>
              <a:t>Nước biển có vị mặn, không mùi và không uống dươc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850900" y="-438274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0224" y="762987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43708" y="206124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671277" y="-121432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4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4" y="2428648"/>
                </a:lnTo>
                <a:lnTo>
                  <a:pt x="39895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938763" y="886917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25863" y="1534522"/>
            <a:ext cx="9116528" cy="8182403"/>
          </a:xfrm>
          <a:custGeom>
            <a:avLst/>
            <a:gdLst/>
            <a:ahLst/>
            <a:cxnLst/>
            <a:rect l="l" t="t" r="r" b="b"/>
            <a:pathLst>
              <a:path w="9116528" h="8182403">
                <a:moveTo>
                  <a:pt x="0" y="0"/>
                </a:moveTo>
                <a:lnTo>
                  <a:pt x="9116528" y="0"/>
                </a:lnTo>
                <a:lnTo>
                  <a:pt x="9116528" y="8182404"/>
                </a:lnTo>
                <a:lnTo>
                  <a:pt x="0" y="8182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7" r="-1864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0500" y="3402544"/>
            <a:ext cx="6925813" cy="40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0"/>
              </a:lnSpc>
            </a:pPr>
            <a:r>
              <a:rPr lang="en-US" sz="4600">
                <a:solidFill>
                  <a:srgbClr val="2F5F98"/>
                </a:solidFill>
                <a:latin typeface="DejaVu Serif Bold"/>
              </a:rPr>
              <a:t>Sóng biển buổi sáng thì nhẹ nhàng, êm dịu</a:t>
            </a:r>
          </a:p>
          <a:p>
            <a:pPr algn="just">
              <a:lnSpc>
                <a:spcPts val="6440"/>
              </a:lnSpc>
            </a:pPr>
            <a:r>
              <a:rPr lang="en-US" sz="4600">
                <a:solidFill>
                  <a:srgbClr val="2F5F98"/>
                </a:solidFill>
                <a:latin typeface="DejaVu Serif Bold"/>
              </a:rPr>
              <a:t>Khi thủy triều lên thì dữ dội mạnh mẽ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53778" y="-37942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2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2" y="3945593"/>
                </a:lnTo>
                <a:lnTo>
                  <a:pt x="24749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1567" y="7842015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442134" y="79476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87863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5503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65632" y="8575246"/>
            <a:ext cx="2811916" cy="1711754"/>
          </a:xfrm>
          <a:custGeom>
            <a:avLst/>
            <a:gdLst/>
            <a:ahLst/>
            <a:cxnLst/>
            <a:rect l="l" t="t" r="r" b="b"/>
            <a:pathLst>
              <a:path w="2811916" h="1711754">
                <a:moveTo>
                  <a:pt x="0" y="0"/>
                </a:moveTo>
                <a:lnTo>
                  <a:pt x="2811916" y="0"/>
                </a:lnTo>
                <a:lnTo>
                  <a:pt x="2811916" y="1711754"/>
                </a:lnTo>
                <a:lnTo>
                  <a:pt x="0" y="1711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84157">
            <a:off x="17063797" y="4370756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45633" y="51435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19948" y="5167886"/>
            <a:ext cx="7315200" cy="3118104"/>
          </a:xfrm>
          <a:custGeom>
            <a:avLst/>
            <a:gdLst/>
            <a:ahLst/>
            <a:cxnLst/>
            <a:rect l="l" t="t" r="r" b="b"/>
            <a:pathLst>
              <a:path w="7315200" h="3118104">
                <a:moveTo>
                  <a:pt x="0" y="0"/>
                </a:moveTo>
                <a:lnTo>
                  <a:pt x="7315200" y="0"/>
                </a:lnTo>
                <a:lnTo>
                  <a:pt x="7315200" y="3118104"/>
                </a:lnTo>
                <a:lnTo>
                  <a:pt x="0" y="31181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15823" y="646327"/>
            <a:ext cx="14612943" cy="423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41"/>
              </a:lnSpc>
            </a:pPr>
            <a:r>
              <a:rPr lang="en-US" sz="5598">
                <a:solidFill>
                  <a:srgbClr val="114E70"/>
                </a:solidFill>
                <a:latin typeface="DejaVu Serif Bold"/>
              </a:rPr>
              <a:t>Biển mang lại cho ta hệ sinh thái vô cùng đẹp và nhiều hải sản.</a:t>
            </a:r>
          </a:p>
          <a:p>
            <a:pPr algn="just">
              <a:lnSpc>
                <a:spcPts val="8341"/>
              </a:lnSpc>
            </a:pPr>
            <a:r>
              <a:rPr lang="en-US" sz="5598">
                <a:solidFill>
                  <a:srgbClr val="114E70"/>
                </a:solidFill>
                <a:latin typeface="DejaVu Serif Bold"/>
              </a:rPr>
              <a:t>Biển giận dữ thì cũng làm cho con người sợ hãi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53778" y="-37942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2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2" y="3945593"/>
                </a:lnTo>
                <a:lnTo>
                  <a:pt x="24749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1567" y="7842015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442134" y="79476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87863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5503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65632" y="8575246"/>
            <a:ext cx="2811916" cy="1711754"/>
          </a:xfrm>
          <a:custGeom>
            <a:avLst/>
            <a:gdLst/>
            <a:ahLst/>
            <a:cxnLst/>
            <a:rect l="l" t="t" r="r" b="b"/>
            <a:pathLst>
              <a:path w="2811916" h="1711754">
                <a:moveTo>
                  <a:pt x="0" y="0"/>
                </a:moveTo>
                <a:lnTo>
                  <a:pt x="2811916" y="0"/>
                </a:lnTo>
                <a:lnTo>
                  <a:pt x="2811916" y="1711754"/>
                </a:lnTo>
                <a:lnTo>
                  <a:pt x="0" y="1711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84157">
            <a:off x="17063797" y="4370756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7133" y="2493230"/>
            <a:ext cx="9618827" cy="4785366"/>
          </a:xfrm>
          <a:custGeom>
            <a:avLst/>
            <a:gdLst/>
            <a:ahLst/>
            <a:cxnLst/>
            <a:rect l="l" t="t" r="r" b="b"/>
            <a:pathLst>
              <a:path w="9618827" h="4785366">
                <a:moveTo>
                  <a:pt x="0" y="0"/>
                </a:moveTo>
                <a:lnTo>
                  <a:pt x="9618827" y="0"/>
                </a:lnTo>
                <a:lnTo>
                  <a:pt x="9618827" y="4785366"/>
                </a:lnTo>
                <a:lnTo>
                  <a:pt x="0" y="4785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40559" y="684202"/>
            <a:ext cx="7193622" cy="5736913"/>
          </a:xfrm>
          <a:custGeom>
            <a:avLst/>
            <a:gdLst/>
            <a:ahLst/>
            <a:cxnLst/>
            <a:rect l="l" t="t" r="r" b="b"/>
            <a:pathLst>
              <a:path w="7193622" h="5736913">
                <a:moveTo>
                  <a:pt x="0" y="0"/>
                </a:moveTo>
                <a:lnTo>
                  <a:pt x="7193622" y="0"/>
                </a:lnTo>
                <a:lnTo>
                  <a:pt x="7193622" y="5736913"/>
                </a:lnTo>
                <a:lnTo>
                  <a:pt x="0" y="57369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140156" y="7735796"/>
            <a:ext cx="7315200" cy="2596896"/>
          </a:xfrm>
          <a:custGeom>
            <a:avLst/>
            <a:gdLst/>
            <a:ahLst/>
            <a:cxnLst/>
            <a:rect l="l" t="t" r="r" b="b"/>
            <a:pathLst>
              <a:path w="7315200" h="2596896">
                <a:moveTo>
                  <a:pt x="0" y="0"/>
                </a:moveTo>
                <a:lnTo>
                  <a:pt x="7315200" y="0"/>
                </a:lnTo>
                <a:lnTo>
                  <a:pt x="7315200" y="2596896"/>
                </a:lnTo>
                <a:lnTo>
                  <a:pt x="0" y="25968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71459" y="876239"/>
            <a:ext cx="11145082" cy="115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39"/>
              </a:lnSpc>
            </a:pPr>
            <a:r>
              <a:rPr lang="en-US" sz="5798">
                <a:solidFill>
                  <a:srgbClr val="114E70"/>
                </a:solidFill>
                <a:latin typeface="Bungee"/>
              </a:rPr>
              <a:t>CÁC BIỆN PHÁP BẢO VỆ BIỂN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710801" y="606702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8400" y="7864351"/>
            <a:ext cx="3843693" cy="2732516"/>
          </a:xfrm>
          <a:custGeom>
            <a:avLst/>
            <a:gdLst/>
            <a:ahLst/>
            <a:cxnLst/>
            <a:rect l="l" t="t" r="r" b="b"/>
            <a:pathLst>
              <a:path w="3843693" h="2732516">
                <a:moveTo>
                  <a:pt x="0" y="0"/>
                </a:moveTo>
                <a:lnTo>
                  <a:pt x="3843693" y="0"/>
                </a:lnTo>
                <a:lnTo>
                  <a:pt x="3843693" y="2732516"/>
                </a:lnTo>
                <a:lnTo>
                  <a:pt x="0" y="2732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2093" y="8234656"/>
            <a:ext cx="3086024" cy="2362211"/>
          </a:xfrm>
          <a:custGeom>
            <a:avLst/>
            <a:gdLst/>
            <a:ahLst/>
            <a:cxnLst/>
            <a:rect l="l" t="t" r="r" b="b"/>
            <a:pathLst>
              <a:path w="3086024" h="2362211">
                <a:moveTo>
                  <a:pt x="0" y="0"/>
                </a:moveTo>
                <a:lnTo>
                  <a:pt x="3086023" y="0"/>
                </a:lnTo>
                <a:lnTo>
                  <a:pt x="3086023" y="2362211"/>
                </a:lnTo>
                <a:lnTo>
                  <a:pt x="0" y="236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2910" y="7555369"/>
            <a:ext cx="3954868" cy="270369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2"/>
                </a:lnTo>
                <a:lnTo>
                  <a:pt x="0" y="2703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64961" y="429663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8763" y="8234656"/>
            <a:ext cx="2291683" cy="2659126"/>
          </a:xfrm>
          <a:custGeom>
            <a:avLst/>
            <a:gdLst/>
            <a:ahLst/>
            <a:cxnLst/>
            <a:rect l="l" t="t" r="r" b="b"/>
            <a:pathLst>
              <a:path w="2291683" h="2659126">
                <a:moveTo>
                  <a:pt x="0" y="0"/>
                </a:moveTo>
                <a:lnTo>
                  <a:pt x="2291682" y="0"/>
                </a:lnTo>
                <a:lnTo>
                  <a:pt x="2291682" y="2659126"/>
                </a:lnTo>
                <a:lnTo>
                  <a:pt x="0" y="26591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439778">
            <a:off x="2148748" y="42966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7578" y="3834526"/>
            <a:ext cx="10752845" cy="308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77"/>
              </a:lnSpc>
            </a:pPr>
            <a:r>
              <a:rPr lang="en-US" sz="23310">
                <a:solidFill>
                  <a:srgbClr val="114E70"/>
                </a:solidFill>
                <a:latin typeface="Handy Casual"/>
              </a:rPr>
              <a:t>THANK YOU</a:t>
            </a:r>
          </a:p>
        </p:txBody>
      </p:sp>
      <p:sp>
        <p:nvSpPr>
          <p:cNvPr id="10" name="Freeform 10"/>
          <p:cNvSpPr/>
          <p:nvPr/>
        </p:nvSpPr>
        <p:spPr>
          <a:xfrm>
            <a:off x="-399467" y="4567048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7"/>
                </a:lnTo>
                <a:lnTo>
                  <a:pt x="0" y="2428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0303380" y="8029697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05558" y="755536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974725" y="1843394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269735" y="62907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17063797" y="-89167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3041498"/>
                </a:moveTo>
                <a:lnTo>
                  <a:pt x="2448406" y="3041498"/>
                </a:lnTo>
                <a:lnTo>
                  <a:pt x="2448406" y="0"/>
                </a:lnTo>
                <a:lnTo>
                  <a:pt x="0" y="0"/>
                </a:lnTo>
                <a:lnTo>
                  <a:pt x="0" y="30414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-683570" y="-1077312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3041498"/>
                </a:moveTo>
                <a:lnTo>
                  <a:pt x="2448406" y="3041498"/>
                </a:lnTo>
                <a:lnTo>
                  <a:pt x="2448406" y="0"/>
                </a:lnTo>
                <a:lnTo>
                  <a:pt x="0" y="0"/>
                </a:lnTo>
                <a:lnTo>
                  <a:pt x="0" y="30414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9486247" y="-122565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063797" y="336780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118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Lobster</vt:lpstr>
      <vt:lpstr>Handy Casual</vt:lpstr>
      <vt:lpstr>Noto Sans Bold</vt:lpstr>
      <vt:lpstr>Bungee</vt:lpstr>
      <vt:lpstr>Times New Roman</vt:lpstr>
      <vt:lpstr>DejaVu Serif Bold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YÊU BIỂN</dc:title>
  <dc:creator>Admin</dc:creator>
  <cp:lastModifiedBy>NMT</cp:lastModifiedBy>
  <cp:revision>6</cp:revision>
  <dcterms:created xsi:type="dcterms:W3CDTF">2006-08-16T00:00:00Z</dcterms:created>
  <dcterms:modified xsi:type="dcterms:W3CDTF">2025-05-14T06:15:04Z</dcterms:modified>
  <dc:identifier>DAGEd_aLy_0</dc:identifier>
</cp:coreProperties>
</file>