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media/media1.WAV" ContentType="audio/wav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6" r:id="rId2"/>
    <p:sldId id="294" r:id="rId3"/>
    <p:sldId id="291" r:id="rId4"/>
    <p:sldId id="297" r:id="rId5"/>
    <p:sldId id="274" r:id="rId6"/>
    <p:sldId id="260" r:id="rId7"/>
    <p:sldId id="256" r:id="rId8"/>
    <p:sldId id="258" r:id="rId9"/>
    <p:sldId id="298" r:id="rId10"/>
    <p:sldId id="275" r:id="rId11"/>
    <p:sldId id="276" r:id="rId12"/>
    <p:sldId id="277" r:id="rId13"/>
    <p:sldId id="289" r:id="rId14"/>
    <p:sldId id="299" r:id="rId15"/>
  </p:sldIdLst>
  <p:sldSz cx="12192000" cy="6858000"/>
  <p:notesSz cx="6858000" cy="9144000"/>
  <p:custDataLst>
    <p:tags r:id="rId16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80"/>
    <a:srgbClr val="3333FF"/>
    <a:srgbClr val="FF66CC"/>
    <a:srgbClr val="FF0066"/>
    <a:srgbClr val="CC3300"/>
    <a:srgbClr val="00CC00"/>
    <a:srgbClr val="00FFCC"/>
    <a:srgbClr val="0099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28" autoAdjust="0"/>
    <p:restoredTop sz="94660"/>
  </p:normalViewPr>
  <p:slideViewPr>
    <p:cSldViewPr>
      <p:cViewPr>
        <p:scale>
          <a:sx n="76" d="100"/>
          <a:sy n="76" d="100"/>
        </p:scale>
        <p:origin x="-516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05491C-1E1A-486A-86CD-962BCFE80F5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6014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2C023E-5D67-42B6-8613-F061FA2AA15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6990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5D1522-C148-469A-99EA-D37C3BDF30C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4612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01E402-779C-45C3-ADE2-AE0478F634A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8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8B1FC0-30DE-448E-8B35-DDA92F8A261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8920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C43A47-5FB8-449A-9D85-A694717741C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953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0E8C90-4478-4716-9360-87DE869FBBC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515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4676C8-D061-4248-B426-C6365736057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3683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E77E78-48BF-4A92-A3E4-03CA93FAD98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3799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0A3803-DC6C-4FD8-BEA4-BA60274BF87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9499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BDACFC-F049-4DAD-8D6F-79E966A13CE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3137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A3D3949-C65B-411A-B1E8-A21B1025166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8843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6" Type="http://schemas.openxmlformats.org/officeDocument/2006/relationships/tags" Target="../tags/tag36.xml"/><Relationship Id="rId21" Type="http://schemas.openxmlformats.org/officeDocument/2006/relationships/tags" Target="../tags/tag31.xml"/><Relationship Id="rId42" Type="http://schemas.openxmlformats.org/officeDocument/2006/relationships/tags" Target="../tags/tag52.xml"/><Relationship Id="rId47" Type="http://schemas.openxmlformats.org/officeDocument/2006/relationships/tags" Target="../tags/tag57.xml"/><Relationship Id="rId63" Type="http://schemas.openxmlformats.org/officeDocument/2006/relationships/tags" Target="../tags/tag73.xml"/><Relationship Id="rId68" Type="http://schemas.openxmlformats.org/officeDocument/2006/relationships/tags" Target="../tags/tag78.xml"/><Relationship Id="rId84" Type="http://schemas.openxmlformats.org/officeDocument/2006/relationships/tags" Target="../tags/tag94.xml"/><Relationship Id="rId89" Type="http://schemas.openxmlformats.org/officeDocument/2006/relationships/tags" Target="../tags/tag99.xml"/><Relationship Id="rId7" Type="http://schemas.openxmlformats.org/officeDocument/2006/relationships/tags" Target="../tags/tag17.xml"/><Relationship Id="rId71" Type="http://schemas.openxmlformats.org/officeDocument/2006/relationships/tags" Target="../tags/tag81.xml"/><Relationship Id="rId92" Type="http://schemas.openxmlformats.org/officeDocument/2006/relationships/tags" Target="../tags/tag102.xml"/><Relationship Id="rId2" Type="http://schemas.openxmlformats.org/officeDocument/2006/relationships/tags" Target="../tags/tag12.xml"/><Relationship Id="rId16" Type="http://schemas.openxmlformats.org/officeDocument/2006/relationships/tags" Target="../tags/tag26.xml"/><Relationship Id="rId29" Type="http://schemas.openxmlformats.org/officeDocument/2006/relationships/tags" Target="../tags/tag39.xml"/><Relationship Id="rId107" Type="http://schemas.openxmlformats.org/officeDocument/2006/relationships/image" Target="../media/image9.png"/><Relationship Id="rId11" Type="http://schemas.openxmlformats.org/officeDocument/2006/relationships/tags" Target="../tags/tag21.xml"/><Relationship Id="rId24" Type="http://schemas.openxmlformats.org/officeDocument/2006/relationships/tags" Target="../tags/tag34.xml"/><Relationship Id="rId32" Type="http://schemas.openxmlformats.org/officeDocument/2006/relationships/tags" Target="../tags/tag42.xml"/><Relationship Id="rId37" Type="http://schemas.openxmlformats.org/officeDocument/2006/relationships/tags" Target="../tags/tag47.xml"/><Relationship Id="rId40" Type="http://schemas.openxmlformats.org/officeDocument/2006/relationships/tags" Target="../tags/tag50.xml"/><Relationship Id="rId45" Type="http://schemas.openxmlformats.org/officeDocument/2006/relationships/tags" Target="../tags/tag55.xml"/><Relationship Id="rId53" Type="http://schemas.openxmlformats.org/officeDocument/2006/relationships/tags" Target="../tags/tag63.xml"/><Relationship Id="rId58" Type="http://schemas.openxmlformats.org/officeDocument/2006/relationships/tags" Target="../tags/tag68.xml"/><Relationship Id="rId66" Type="http://schemas.openxmlformats.org/officeDocument/2006/relationships/tags" Target="../tags/tag76.xml"/><Relationship Id="rId74" Type="http://schemas.openxmlformats.org/officeDocument/2006/relationships/tags" Target="../tags/tag84.xml"/><Relationship Id="rId79" Type="http://schemas.openxmlformats.org/officeDocument/2006/relationships/tags" Target="../tags/tag89.xml"/><Relationship Id="rId87" Type="http://schemas.openxmlformats.org/officeDocument/2006/relationships/tags" Target="../tags/tag97.xml"/><Relationship Id="rId102" Type="http://schemas.openxmlformats.org/officeDocument/2006/relationships/audio" Target="../media/audio2.wav"/><Relationship Id="rId5" Type="http://schemas.openxmlformats.org/officeDocument/2006/relationships/tags" Target="../tags/tag15.xml"/><Relationship Id="rId61" Type="http://schemas.openxmlformats.org/officeDocument/2006/relationships/tags" Target="../tags/tag71.xml"/><Relationship Id="rId82" Type="http://schemas.openxmlformats.org/officeDocument/2006/relationships/tags" Target="../tags/tag92.xml"/><Relationship Id="rId90" Type="http://schemas.openxmlformats.org/officeDocument/2006/relationships/tags" Target="../tags/tag100.xml"/><Relationship Id="rId95" Type="http://schemas.openxmlformats.org/officeDocument/2006/relationships/tags" Target="../tags/tag105.xml"/><Relationship Id="rId19" Type="http://schemas.openxmlformats.org/officeDocument/2006/relationships/tags" Target="../tags/tag29.xml"/><Relationship Id="rId14" Type="http://schemas.openxmlformats.org/officeDocument/2006/relationships/tags" Target="../tags/tag24.xml"/><Relationship Id="rId22" Type="http://schemas.openxmlformats.org/officeDocument/2006/relationships/tags" Target="../tags/tag32.xml"/><Relationship Id="rId27" Type="http://schemas.openxmlformats.org/officeDocument/2006/relationships/tags" Target="../tags/tag37.xml"/><Relationship Id="rId30" Type="http://schemas.openxmlformats.org/officeDocument/2006/relationships/tags" Target="../tags/tag40.xml"/><Relationship Id="rId35" Type="http://schemas.openxmlformats.org/officeDocument/2006/relationships/tags" Target="../tags/tag45.xml"/><Relationship Id="rId43" Type="http://schemas.openxmlformats.org/officeDocument/2006/relationships/tags" Target="../tags/tag53.xml"/><Relationship Id="rId48" Type="http://schemas.openxmlformats.org/officeDocument/2006/relationships/tags" Target="../tags/tag58.xml"/><Relationship Id="rId56" Type="http://schemas.openxmlformats.org/officeDocument/2006/relationships/tags" Target="../tags/tag66.xml"/><Relationship Id="rId64" Type="http://schemas.openxmlformats.org/officeDocument/2006/relationships/tags" Target="../tags/tag74.xml"/><Relationship Id="rId69" Type="http://schemas.openxmlformats.org/officeDocument/2006/relationships/tags" Target="../tags/tag79.xml"/><Relationship Id="rId77" Type="http://schemas.openxmlformats.org/officeDocument/2006/relationships/tags" Target="../tags/tag87.xml"/><Relationship Id="rId100" Type="http://schemas.openxmlformats.org/officeDocument/2006/relationships/slideLayout" Target="../slideLayouts/slideLayout2.xml"/><Relationship Id="rId105" Type="http://schemas.openxmlformats.org/officeDocument/2006/relationships/audio" Target="../media/audio5.wav"/><Relationship Id="rId8" Type="http://schemas.openxmlformats.org/officeDocument/2006/relationships/tags" Target="../tags/tag18.xml"/><Relationship Id="rId51" Type="http://schemas.openxmlformats.org/officeDocument/2006/relationships/tags" Target="../tags/tag61.xml"/><Relationship Id="rId72" Type="http://schemas.openxmlformats.org/officeDocument/2006/relationships/tags" Target="../tags/tag82.xml"/><Relationship Id="rId80" Type="http://schemas.openxmlformats.org/officeDocument/2006/relationships/tags" Target="../tags/tag90.xml"/><Relationship Id="rId85" Type="http://schemas.openxmlformats.org/officeDocument/2006/relationships/tags" Target="../tags/tag95.xml"/><Relationship Id="rId93" Type="http://schemas.openxmlformats.org/officeDocument/2006/relationships/tags" Target="../tags/tag103.xml"/><Relationship Id="rId98" Type="http://schemas.openxmlformats.org/officeDocument/2006/relationships/tags" Target="../tags/tag108.xml"/><Relationship Id="rId3" Type="http://schemas.openxmlformats.org/officeDocument/2006/relationships/tags" Target="../tags/tag13.xml"/><Relationship Id="rId12" Type="http://schemas.openxmlformats.org/officeDocument/2006/relationships/tags" Target="../tags/tag22.xml"/><Relationship Id="rId17" Type="http://schemas.openxmlformats.org/officeDocument/2006/relationships/tags" Target="../tags/tag27.xml"/><Relationship Id="rId25" Type="http://schemas.openxmlformats.org/officeDocument/2006/relationships/tags" Target="../tags/tag35.xml"/><Relationship Id="rId33" Type="http://schemas.openxmlformats.org/officeDocument/2006/relationships/tags" Target="../tags/tag43.xml"/><Relationship Id="rId38" Type="http://schemas.openxmlformats.org/officeDocument/2006/relationships/tags" Target="../tags/tag48.xml"/><Relationship Id="rId46" Type="http://schemas.openxmlformats.org/officeDocument/2006/relationships/tags" Target="../tags/tag56.xml"/><Relationship Id="rId59" Type="http://schemas.openxmlformats.org/officeDocument/2006/relationships/tags" Target="../tags/tag69.xml"/><Relationship Id="rId67" Type="http://schemas.openxmlformats.org/officeDocument/2006/relationships/tags" Target="../tags/tag77.xml"/><Relationship Id="rId103" Type="http://schemas.openxmlformats.org/officeDocument/2006/relationships/audio" Target="../media/audio3.wav"/><Relationship Id="rId20" Type="http://schemas.openxmlformats.org/officeDocument/2006/relationships/tags" Target="../tags/tag30.xml"/><Relationship Id="rId41" Type="http://schemas.openxmlformats.org/officeDocument/2006/relationships/tags" Target="../tags/tag51.xml"/><Relationship Id="rId54" Type="http://schemas.openxmlformats.org/officeDocument/2006/relationships/tags" Target="../tags/tag64.xml"/><Relationship Id="rId62" Type="http://schemas.openxmlformats.org/officeDocument/2006/relationships/tags" Target="../tags/tag72.xml"/><Relationship Id="rId70" Type="http://schemas.openxmlformats.org/officeDocument/2006/relationships/tags" Target="../tags/tag80.xml"/><Relationship Id="rId75" Type="http://schemas.openxmlformats.org/officeDocument/2006/relationships/tags" Target="../tags/tag85.xml"/><Relationship Id="rId83" Type="http://schemas.openxmlformats.org/officeDocument/2006/relationships/tags" Target="../tags/tag93.xml"/><Relationship Id="rId88" Type="http://schemas.openxmlformats.org/officeDocument/2006/relationships/tags" Target="../tags/tag98.xml"/><Relationship Id="rId91" Type="http://schemas.openxmlformats.org/officeDocument/2006/relationships/tags" Target="../tags/tag101.xml"/><Relationship Id="rId96" Type="http://schemas.openxmlformats.org/officeDocument/2006/relationships/tags" Target="../tags/tag106.xml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5" Type="http://schemas.openxmlformats.org/officeDocument/2006/relationships/tags" Target="../tags/tag25.xml"/><Relationship Id="rId23" Type="http://schemas.openxmlformats.org/officeDocument/2006/relationships/tags" Target="../tags/tag33.xml"/><Relationship Id="rId28" Type="http://schemas.openxmlformats.org/officeDocument/2006/relationships/tags" Target="../tags/tag38.xml"/><Relationship Id="rId36" Type="http://schemas.openxmlformats.org/officeDocument/2006/relationships/tags" Target="../tags/tag46.xml"/><Relationship Id="rId49" Type="http://schemas.openxmlformats.org/officeDocument/2006/relationships/tags" Target="../tags/tag59.xml"/><Relationship Id="rId57" Type="http://schemas.openxmlformats.org/officeDocument/2006/relationships/tags" Target="../tags/tag67.xml"/><Relationship Id="rId106" Type="http://schemas.openxmlformats.org/officeDocument/2006/relationships/audio" Target="../media/audio6.wav"/><Relationship Id="rId10" Type="http://schemas.openxmlformats.org/officeDocument/2006/relationships/tags" Target="../tags/tag20.xml"/><Relationship Id="rId31" Type="http://schemas.openxmlformats.org/officeDocument/2006/relationships/tags" Target="../tags/tag41.xml"/><Relationship Id="rId44" Type="http://schemas.openxmlformats.org/officeDocument/2006/relationships/tags" Target="../tags/tag54.xml"/><Relationship Id="rId52" Type="http://schemas.openxmlformats.org/officeDocument/2006/relationships/tags" Target="../tags/tag62.xml"/><Relationship Id="rId60" Type="http://schemas.openxmlformats.org/officeDocument/2006/relationships/tags" Target="../tags/tag70.xml"/><Relationship Id="rId65" Type="http://schemas.openxmlformats.org/officeDocument/2006/relationships/tags" Target="../tags/tag75.xml"/><Relationship Id="rId73" Type="http://schemas.openxmlformats.org/officeDocument/2006/relationships/tags" Target="../tags/tag83.xml"/><Relationship Id="rId78" Type="http://schemas.openxmlformats.org/officeDocument/2006/relationships/tags" Target="../tags/tag88.xml"/><Relationship Id="rId81" Type="http://schemas.openxmlformats.org/officeDocument/2006/relationships/tags" Target="../tags/tag91.xml"/><Relationship Id="rId86" Type="http://schemas.openxmlformats.org/officeDocument/2006/relationships/tags" Target="../tags/tag96.xml"/><Relationship Id="rId94" Type="http://schemas.openxmlformats.org/officeDocument/2006/relationships/tags" Target="../tags/tag104.xml"/><Relationship Id="rId99" Type="http://schemas.openxmlformats.org/officeDocument/2006/relationships/tags" Target="../tags/tag109.xml"/><Relationship Id="rId101" Type="http://schemas.openxmlformats.org/officeDocument/2006/relationships/audio" Target="../media/audio1.wav"/><Relationship Id="rId4" Type="http://schemas.openxmlformats.org/officeDocument/2006/relationships/tags" Target="../tags/tag14.xml"/><Relationship Id="rId9" Type="http://schemas.openxmlformats.org/officeDocument/2006/relationships/tags" Target="../tags/tag19.xml"/><Relationship Id="rId13" Type="http://schemas.openxmlformats.org/officeDocument/2006/relationships/tags" Target="../tags/tag23.xml"/><Relationship Id="rId18" Type="http://schemas.openxmlformats.org/officeDocument/2006/relationships/tags" Target="../tags/tag28.xml"/><Relationship Id="rId39" Type="http://schemas.openxmlformats.org/officeDocument/2006/relationships/tags" Target="../tags/tag49.xml"/><Relationship Id="rId34" Type="http://schemas.openxmlformats.org/officeDocument/2006/relationships/tags" Target="../tags/tag44.xml"/><Relationship Id="rId50" Type="http://schemas.openxmlformats.org/officeDocument/2006/relationships/tags" Target="../tags/tag60.xml"/><Relationship Id="rId55" Type="http://schemas.openxmlformats.org/officeDocument/2006/relationships/tags" Target="../tags/tag65.xml"/><Relationship Id="rId76" Type="http://schemas.openxmlformats.org/officeDocument/2006/relationships/tags" Target="../tags/tag86.xml"/><Relationship Id="rId97" Type="http://schemas.openxmlformats.org/officeDocument/2006/relationships/tags" Target="../tags/tag107.xml"/><Relationship Id="rId104" Type="http://schemas.openxmlformats.org/officeDocument/2006/relationships/audio" Target="../media/audio4.wav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tags" Target="../tags/tag122.xml"/><Relationship Id="rId18" Type="http://schemas.openxmlformats.org/officeDocument/2006/relationships/tags" Target="../tags/tag125.xml"/><Relationship Id="rId26" Type="http://schemas.openxmlformats.org/officeDocument/2006/relationships/tags" Target="../tags/tag133.xml"/><Relationship Id="rId39" Type="http://schemas.openxmlformats.org/officeDocument/2006/relationships/tags" Target="../tags/tag146.xml"/><Relationship Id="rId21" Type="http://schemas.openxmlformats.org/officeDocument/2006/relationships/tags" Target="../tags/tag128.xml"/><Relationship Id="rId34" Type="http://schemas.openxmlformats.org/officeDocument/2006/relationships/tags" Target="../tags/tag141.xml"/><Relationship Id="rId42" Type="http://schemas.openxmlformats.org/officeDocument/2006/relationships/tags" Target="../tags/tag149.xml"/><Relationship Id="rId47" Type="http://schemas.openxmlformats.org/officeDocument/2006/relationships/tags" Target="../tags/tag154.xml"/><Relationship Id="rId50" Type="http://schemas.openxmlformats.org/officeDocument/2006/relationships/audio" Target="../media/audio2.wav"/><Relationship Id="rId55" Type="http://schemas.openxmlformats.org/officeDocument/2006/relationships/image" Target="../media/image16.png"/><Relationship Id="rId7" Type="http://schemas.openxmlformats.org/officeDocument/2006/relationships/tags" Target="../tags/tag116.xml"/><Relationship Id="rId12" Type="http://schemas.openxmlformats.org/officeDocument/2006/relationships/tags" Target="../tags/tag121.xml"/><Relationship Id="rId17" Type="http://schemas.openxmlformats.org/officeDocument/2006/relationships/audio" Target="../media/media1.WAV"/><Relationship Id="rId25" Type="http://schemas.openxmlformats.org/officeDocument/2006/relationships/tags" Target="../tags/tag132.xml"/><Relationship Id="rId33" Type="http://schemas.openxmlformats.org/officeDocument/2006/relationships/tags" Target="../tags/tag140.xml"/><Relationship Id="rId38" Type="http://schemas.openxmlformats.org/officeDocument/2006/relationships/tags" Target="../tags/tag145.xml"/><Relationship Id="rId46" Type="http://schemas.openxmlformats.org/officeDocument/2006/relationships/tags" Target="../tags/tag153.xml"/><Relationship Id="rId59" Type="http://schemas.openxmlformats.org/officeDocument/2006/relationships/image" Target="../media/image20.jpeg"/><Relationship Id="rId2" Type="http://schemas.openxmlformats.org/officeDocument/2006/relationships/tags" Target="../tags/tag111.xml"/><Relationship Id="rId16" Type="http://schemas.microsoft.com/office/2007/relationships/media" Target="../media/media1.WAV"/><Relationship Id="rId20" Type="http://schemas.openxmlformats.org/officeDocument/2006/relationships/tags" Target="../tags/tag127.xml"/><Relationship Id="rId29" Type="http://schemas.openxmlformats.org/officeDocument/2006/relationships/tags" Target="../tags/tag136.xml"/><Relationship Id="rId41" Type="http://schemas.openxmlformats.org/officeDocument/2006/relationships/tags" Target="../tags/tag148.xml"/><Relationship Id="rId54" Type="http://schemas.openxmlformats.org/officeDocument/2006/relationships/audio" Target="../media/audio6.wav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tags" Target="../tags/tag120.xml"/><Relationship Id="rId24" Type="http://schemas.openxmlformats.org/officeDocument/2006/relationships/tags" Target="../tags/tag131.xml"/><Relationship Id="rId32" Type="http://schemas.openxmlformats.org/officeDocument/2006/relationships/tags" Target="../tags/tag139.xml"/><Relationship Id="rId37" Type="http://schemas.openxmlformats.org/officeDocument/2006/relationships/tags" Target="../tags/tag144.xml"/><Relationship Id="rId40" Type="http://schemas.openxmlformats.org/officeDocument/2006/relationships/tags" Target="../tags/tag147.xml"/><Relationship Id="rId45" Type="http://schemas.openxmlformats.org/officeDocument/2006/relationships/tags" Target="../tags/tag152.xml"/><Relationship Id="rId53" Type="http://schemas.openxmlformats.org/officeDocument/2006/relationships/audio" Target="../media/audio4.wav"/><Relationship Id="rId58" Type="http://schemas.openxmlformats.org/officeDocument/2006/relationships/image" Target="../media/image19.jpeg"/><Relationship Id="rId5" Type="http://schemas.openxmlformats.org/officeDocument/2006/relationships/tags" Target="../tags/tag114.xml"/><Relationship Id="rId15" Type="http://schemas.openxmlformats.org/officeDocument/2006/relationships/tags" Target="../tags/tag124.xml"/><Relationship Id="rId23" Type="http://schemas.openxmlformats.org/officeDocument/2006/relationships/tags" Target="../tags/tag130.xml"/><Relationship Id="rId28" Type="http://schemas.openxmlformats.org/officeDocument/2006/relationships/tags" Target="../tags/tag135.xml"/><Relationship Id="rId36" Type="http://schemas.openxmlformats.org/officeDocument/2006/relationships/tags" Target="../tags/tag143.xml"/><Relationship Id="rId49" Type="http://schemas.openxmlformats.org/officeDocument/2006/relationships/audio" Target="../media/audio7.wav"/><Relationship Id="rId57" Type="http://schemas.openxmlformats.org/officeDocument/2006/relationships/image" Target="../media/image18.jpeg"/><Relationship Id="rId10" Type="http://schemas.openxmlformats.org/officeDocument/2006/relationships/tags" Target="../tags/tag119.xml"/><Relationship Id="rId19" Type="http://schemas.openxmlformats.org/officeDocument/2006/relationships/tags" Target="../tags/tag126.xml"/><Relationship Id="rId31" Type="http://schemas.openxmlformats.org/officeDocument/2006/relationships/tags" Target="../tags/tag138.xml"/><Relationship Id="rId44" Type="http://schemas.openxmlformats.org/officeDocument/2006/relationships/tags" Target="../tags/tag151.xml"/><Relationship Id="rId52" Type="http://schemas.openxmlformats.org/officeDocument/2006/relationships/audio" Target="../media/audio5.wav"/><Relationship Id="rId60" Type="http://schemas.openxmlformats.org/officeDocument/2006/relationships/image" Target="../media/image9.png"/><Relationship Id="rId4" Type="http://schemas.openxmlformats.org/officeDocument/2006/relationships/tags" Target="../tags/tag113.xml"/><Relationship Id="rId9" Type="http://schemas.openxmlformats.org/officeDocument/2006/relationships/tags" Target="../tags/tag118.xml"/><Relationship Id="rId14" Type="http://schemas.openxmlformats.org/officeDocument/2006/relationships/tags" Target="../tags/tag123.xml"/><Relationship Id="rId22" Type="http://schemas.openxmlformats.org/officeDocument/2006/relationships/tags" Target="../tags/tag129.xml"/><Relationship Id="rId27" Type="http://schemas.openxmlformats.org/officeDocument/2006/relationships/tags" Target="../tags/tag134.xml"/><Relationship Id="rId30" Type="http://schemas.openxmlformats.org/officeDocument/2006/relationships/tags" Target="../tags/tag137.xml"/><Relationship Id="rId35" Type="http://schemas.openxmlformats.org/officeDocument/2006/relationships/tags" Target="../tags/tag142.xml"/><Relationship Id="rId43" Type="http://schemas.openxmlformats.org/officeDocument/2006/relationships/tags" Target="../tags/tag150.xml"/><Relationship Id="rId48" Type="http://schemas.openxmlformats.org/officeDocument/2006/relationships/slideLayout" Target="../slideLayouts/slideLayout7.xml"/><Relationship Id="rId56" Type="http://schemas.openxmlformats.org/officeDocument/2006/relationships/image" Target="../media/image17.png"/><Relationship Id="rId8" Type="http://schemas.openxmlformats.org/officeDocument/2006/relationships/tags" Target="../tags/tag117.xml"/><Relationship Id="rId51" Type="http://schemas.openxmlformats.org/officeDocument/2006/relationships/audio" Target="../media/audio3.wav"/><Relationship Id="rId3" Type="http://schemas.openxmlformats.org/officeDocument/2006/relationships/tags" Target="../tags/tag112.xml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tags" Target="../tags/tag167.xml"/><Relationship Id="rId18" Type="http://schemas.openxmlformats.org/officeDocument/2006/relationships/tags" Target="../tags/tag172.xml"/><Relationship Id="rId26" Type="http://schemas.openxmlformats.org/officeDocument/2006/relationships/tags" Target="../tags/tag180.xml"/><Relationship Id="rId39" Type="http://schemas.openxmlformats.org/officeDocument/2006/relationships/tags" Target="../tags/tag193.xml"/><Relationship Id="rId21" Type="http://schemas.openxmlformats.org/officeDocument/2006/relationships/tags" Target="../tags/tag175.xml"/><Relationship Id="rId34" Type="http://schemas.openxmlformats.org/officeDocument/2006/relationships/tags" Target="../tags/tag188.xml"/><Relationship Id="rId42" Type="http://schemas.openxmlformats.org/officeDocument/2006/relationships/tags" Target="../tags/tag196.xml"/><Relationship Id="rId47" Type="http://schemas.openxmlformats.org/officeDocument/2006/relationships/audio" Target="../media/audio7.wav"/><Relationship Id="rId50" Type="http://schemas.openxmlformats.org/officeDocument/2006/relationships/audio" Target="../media/audio4.wav"/><Relationship Id="rId55" Type="http://schemas.openxmlformats.org/officeDocument/2006/relationships/image" Target="../media/image22.jpeg"/><Relationship Id="rId7" Type="http://schemas.openxmlformats.org/officeDocument/2006/relationships/tags" Target="../tags/tag161.xml"/><Relationship Id="rId12" Type="http://schemas.openxmlformats.org/officeDocument/2006/relationships/tags" Target="../tags/tag166.xml"/><Relationship Id="rId17" Type="http://schemas.openxmlformats.org/officeDocument/2006/relationships/tags" Target="../tags/tag171.xml"/><Relationship Id="rId25" Type="http://schemas.openxmlformats.org/officeDocument/2006/relationships/tags" Target="../tags/tag179.xml"/><Relationship Id="rId33" Type="http://schemas.openxmlformats.org/officeDocument/2006/relationships/tags" Target="../tags/tag187.xml"/><Relationship Id="rId38" Type="http://schemas.openxmlformats.org/officeDocument/2006/relationships/tags" Target="../tags/tag192.xml"/><Relationship Id="rId46" Type="http://schemas.openxmlformats.org/officeDocument/2006/relationships/slideLayout" Target="../slideLayouts/slideLayout7.xml"/><Relationship Id="rId2" Type="http://schemas.openxmlformats.org/officeDocument/2006/relationships/tags" Target="../tags/tag156.xml"/><Relationship Id="rId16" Type="http://schemas.openxmlformats.org/officeDocument/2006/relationships/tags" Target="../tags/tag170.xml"/><Relationship Id="rId20" Type="http://schemas.openxmlformats.org/officeDocument/2006/relationships/tags" Target="../tags/tag174.xml"/><Relationship Id="rId29" Type="http://schemas.openxmlformats.org/officeDocument/2006/relationships/tags" Target="../tags/tag183.xml"/><Relationship Id="rId41" Type="http://schemas.openxmlformats.org/officeDocument/2006/relationships/tags" Target="../tags/tag195.xml"/><Relationship Id="rId54" Type="http://schemas.openxmlformats.org/officeDocument/2006/relationships/image" Target="../media/image21.jpeg"/><Relationship Id="rId1" Type="http://schemas.openxmlformats.org/officeDocument/2006/relationships/tags" Target="../tags/tag155.xml"/><Relationship Id="rId6" Type="http://schemas.openxmlformats.org/officeDocument/2006/relationships/tags" Target="../tags/tag160.xml"/><Relationship Id="rId11" Type="http://schemas.openxmlformats.org/officeDocument/2006/relationships/tags" Target="../tags/tag165.xml"/><Relationship Id="rId24" Type="http://schemas.openxmlformats.org/officeDocument/2006/relationships/tags" Target="../tags/tag178.xml"/><Relationship Id="rId32" Type="http://schemas.openxmlformats.org/officeDocument/2006/relationships/tags" Target="../tags/tag186.xml"/><Relationship Id="rId37" Type="http://schemas.openxmlformats.org/officeDocument/2006/relationships/tags" Target="../tags/tag191.xml"/><Relationship Id="rId40" Type="http://schemas.openxmlformats.org/officeDocument/2006/relationships/tags" Target="../tags/tag194.xml"/><Relationship Id="rId45" Type="http://schemas.openxmlformats.org/officeDocument/2006/relationships/tags" Target="../tags/tag199.xml"/><Relationship Id="rId53" Type="http://schemas.openxmlformats.org/officeDocument/2006/relationships/image" Target="../media/image16.png"/><Relationship Id="rId5" Type="http://schemas.openxmlformats.org/officeDocument/2006/relationships/tags" Target="../tags/tag159.xml"/><Relationship Id="rId15" Type="http://schemas.openxmlformats.org/officeDocument/2006/relationships/tags" Target="../tags/tag169.xml"/><Relationship Id="rId23" Type="http://schemas.openxmlformats.org/officeDocument/2006/relationships/tags" Target="../tags/tag177.xml"/><Relationship Id="rId28" Type="http://schemas.openxmlformats.org/officeDocument/2006/relationships/tags" Target="../tags/tag182.xml"/><Relationship Id="rId36" Type="http://schemas.openxmlformats.org/officeDocument/2006/relationships/tags" Target="../tags/tag190.xml"/><Relationship Id="rId49" Type="http://schemas.openxmlformats.org/officeDocument/2006/relationships/audio" Target="../media/audio3.wav"/><Relationship Id="rId57" Type="http://schemas.openxmlformats.org/officeDocument/2006/relationships/image" Target="../media/image9.png"/><Relationship Id="rId10" Type="http://schemas.openxmlformats.org/officeDocument/2006/relationships/tags" Target="../tags/tag164.xml"/><Relationship Id="rId19" Type="http://schemas.openxmlformats.org/officeDocument/2006/relationships/tags" Target="../tags/tag173.xml"/><Relationship Id="rId31" Type="http://schemas.openxmlformats.org/officeDocument/2006/relationships/tags" Target="../tags/tag185.xml"/><Relationship Id="rId44" Type="http://schemas.openxmlformats.org/officeDocument/2006/relationships/tags" Target="../tags/tag198.xml"/><Relationship Id="rId52" Type="http://schemas.openxmlformats.org/officeDocument/2006/relationships/audio" Target="../media/audio5.wav"/><Relationship Id="rId4" Type="http://schemas.openxmlformats.org/officeDocument/2006/relationships/tags" Target="../tags/tag158.xml"/><Relationship Id="rId9" Type="http://schemas.openxmlformats.org/officeDocument/2006/relationships/tags" Target="../tags/tag163.xml"/><Relationship Id="rId14" Type="http://schemas.openxmlformats.org/officeDocument/2006/relationships/tags" Target="../tags/tag168.xml"/><Relationship Id="rId22" Type="http://schemas.openxmlformats.org/officeDocument/2006/relationships/tags" Target="../tags/tag176.xml"/><Relationship Id="rId27" Type="http://schemas.openxmlformats.org/officeDocument/2006/relationships/tags" Target="../tags/tag181.xml"/><Relationship Id="rId30" Type="http://schemas.openxmlformats.org/officeDocument/2006/relationships/tags" Target="../tags/tag184.xml"/><Relationship Id="rId35" Type="http://schemas.openxmlformats.org/officeDocument/2006/relationships/tags" Target="../tags/tag189.xml"/><Relationship Id="rId43" Type="http://schemas.openxmlformats.org/officeDocument/2006/relationships/tags" Target="../tags/tag197.xml"/><Relationship Id="rId48" Type="http://schemas.openxmlformats.org/officeDocument/2006/relationships/audio" Target="../media/audio2.wav"/><Relationship Id="rId56" Type="http://schemas.openxmlformats.org/officeDocument/2006/relationships/image" Target="../media/image14.jpeg"/><Relationship Id="rId8" Type="http://schemas.openxmlformats.org/officeDocument/2006/relationships/tags" Target="../tags/tag162.xml"/><Relationship Id="rId51" Type="http://schemas.openxmlformats.org/officeDocument/2006/relationships/audio" Target="../media/audio6.wav"/><Relationship Id="rId3" Type="http://schemas.openxmlformats.org/officeDocument/2006/relationships/tags" Target="../tags/tag15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01.xml"/><Relationship Id="rId1" Type="http://schemas.openxmlformats.org/officeDocument/2006/relationships/tags" Target="../tags/tag200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9.png"/><Relationship Id="rId5" Type="http://schemas.openxmlformats.org/officeDocument/2006/relationships/image" Target="../media/image11.jpe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image" Target="../media/image9.pn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55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00448" y="234662"/>
            <a:ext cx="67404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</a:t>
            </a:r>
            <a:r>
              <a:rPr lang="en-US" sz="2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 </a:t>
            </a:r>
            <a:r>
              <a:rPr lang="en-US" sz="20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 BIÊN A</a:t>
            </a: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******</a:t>
            </a:r>
          </a:p>
        </p:txBody>
      </p:sp>
      <p:sp>
        <p:nvSpPr>
          <p:cNvPr id="6" name="Rectangle 5"/>
          <p:cNvSpPr/>
          <p:nvPr/>
        </p:nvSpPr>
        <p:spPr>
          <a:xfrm>
            <a:off x="3121416" y="2928645"/>
            <a:ext cx="5282215" cy="1910257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 xã hội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91248" y="3883774"/>
            <a:ext cx="41425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tài: Cô giáo của em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: Mẫu giáo bé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xmlns="" id="{8CD452F6-EDFE-4F17-9D23-59F49E3BAD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26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2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1955800" y="1066800"/>
            <a:ext cx="255588" cy="5586382"/>
            <a:chOff x="54" y="768"/>
            <a:chExt cx="177" cy="2113"/>
          </a:xfrm>
        </p:grpSpPr>
        <p:grpSp>
          <p:nvGrpSpPr>
            <p:cNvPr id="18513" name="Group 3"/>
            <p:cNvGrpSpPr>
              <a:grpSpLocks/>
            </p:cNvGrpSpPr>
            <p:nvPr/>
          </p:nvGrpSpPr>
          <p:grpSpPr bwMode="auto">
            <a:xfrm rot="5400000">
              <a:off x="-879" y="1752"/>
              <a:ext cx="2064" cy="96"/>
              <a:chOff x="0" y="1896"/>
              <a:chExt cx="5760" cy="120"/>
            </a:xfrm>
          </p:grpSpPr>
          <p:sp>
            <p:nvSpPr>
              <p:cNvPr id="18534" name="Rectangle 4"/>
              <p:cNvSpPr>
                <a:spLocks noChangeArrowheads="1"/>
              </p:cNvSpPr>
              <p:nvPr>
                <p:custDataLst>
                  <p:tags r:id="rId98"/>
                </p:custDataLst>
              </p:nvPr>
            </p:nvSpPr>
            <p:spPr bwMode="gray">
              <a:xfrm>
                <a:off x="0" y="1896"/>
                <a:ext cx="5760" cy="4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ECECEC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535" name="Rectangle 5"/>
              <p:cNvSpPr>
                <a:spLocks noChangeArrowheads="1"/>
              </p:cNvSpPr>
              <p:nvPr>
                <p:custDataLst>
                  <p:tags r:id="rId99"/>
                </p:custDataLst>
              </p:nvPr>
            </p:nvSpPr>
            <p:spPr bwMode="gray">
              <a:xfrm>
                <a:off x="0" y="1942"/>
                <a:ext cx="5760" cy="74"/>
              </a:xfrm>
              <a:prstGeom prst="rect">
                <a:avLst/>
              </a:prstGeom>
              <a:gradFill rotWithShape="1">
                <a:gsLst>
                  <a:gs pos="0">
                    <a:srgbClr val="CFCFCF"/>
                  </a:gs>
                  <a:gs pos="100000">
                    <a:srgbClr val="5F5F5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grpSp>
          <p:nvGrpSpPr>
            <p:cNvPr id="18514" name="Group 6"/>
            <p:cNvGrpSpPr>
              <a:grpSpLocks/>
            </p:cNvGrpSpPr>
            <p:nvPr/>
          </p:nvGrpSpPr>
          <p:grpSpPr bwMode="auto">
            <a:xfrm rot="5400000">
              <a:off x="24" y="2674"/>
              <a:ext cx="246" cy="168"/>
              <a:chOff x="1459" y="1824"/>
              <a:chExt cx="2858" cy="1765"/>
            </a:xfrm>
          </p:grpSpPr>
          <p:sp>
            <p:nvSpPr>
              <p:cNvPr id="4103" name="AutoShape 7"/>
              <p:cNvSpPr>
                <a:spLocks noChangeArrowheads="1"/>
              </p:cNvSpPr>
              <p:nvPr>
                <p:custDataLst>
                  <p:tags r:id="rId89"/>
                </p:custDataLst>
              </p:nvPr>
            </p:nvSpPr>
            <p:spPr bwMode="gray">
              <a:xfrm rot="16200000" flipH="1">
                <a:off x="1801" y="2503"/>
                <a:ext cx="323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8526" name="AutoShape 8"/>
              <p:cNvSpPr>
                <a:spLocks noChangeArrowheads="1"/>
              </p:cNvSpPr>
              <p:nvPr>
                <p:custDataLst>
                  <p:tags r:id="rId90"/>
                </p:custDataLst>
              </p:nvPr>
            </p:nvSpPr>
            <p:spPr bwMode="gray">
              <a:xfrm rot="5400000" flipH="1">
                <a:off x="3628" y="2495"/>
                <a:ext cx="313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9B9B9B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8527" name="AutoShape 9"/>
              <p:cNvSpPr>
                <a:spLocks noChangeArrowheads="1"/>
              </p:cNvSpPr>
              <p:nvPr>
                <p:custDataLst>
                  <p:tags r:id="rId91"/>
                </p:custDataLst>
              </p:nvPr>
            </p:nvSpPr>
            <p:spPr bwMode="gray">
              <a:xfrm rot="10800000" flipH="1">
                <a:off x="2726" y="3380"/>
                <a:ext cx="308" cy="209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9B9B9B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8528" name="Oval 10"/>
              <p:cNvSpPr>
                <a:spLocks noChangeArrowheads="1"/>
              </p:cNvSpPr>
              <p:nvPr>
                <p:custDataLst>
                  <p:tags r:id="rId92"/>
                </p:custDataLst>
              </p:nvPr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529" name="Oval 11"/>
              <p:cNvSpPr>
                <a:spLocks noChangeArrowheads="1"/>
              </p:cNvSpPr>
              <p:nvPr>
                <p:custDataLst>
                  <p:tags r:id="rId93"/>
                </p:custDataLst>
              </p:nvPr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108" name="Oval 12"/>
              <p:cNvSpPr>
                <a:spLocks noChangeArrowheads="1"/>
              </p:cNvSpPr>
              <p:nvPr>
                <p:custDataLst>
                  <p:tags r:id="rId94"/>
                </p:custDataLst>
              </p:nvPr>
            </p:nvSpPr>
            <p:spPr bwMode="gray">
              <a:xfrm>
                <a:off x="1459" y="2362"/>
                <a:ext cx="2852" cy="94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8531" name="Oval 13"/>
              <p:cNvSpPr>
                <a:spLocks noChangeArrowheads="1"/>
              </p:cNvSpPr>
              <p:nvPr>
                <p:custDataLst>
                  <p:tags r:id="rId95"/>
                </p:custDataLst>
              </p:nvPr>
            </p:nvSpPr>
            <p:spPr bwMode="gray">
              <a:xfrm>
                <a:off x="1463" y="2378"/>
                <a:ext cx="2854" cy="945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110" name="Oval 14"/>
              <p:cNvSpPr>
                <a:spLocks noChangeArrowheads="1"/>
              </p:cNvSpPr>
              <p:nvPr>
                <p:custDataLst>
                  <p:tags r:id="rId96"/>
                </p:custDataLst>
              </p:nvPr>
            </p:nvSpPr>
            <p:spPr bwMode="gray">
              <a:xfrm>
                <a:off x="1459" y="2061"/>
                <a:ext cx="2853" cy="1109"/>
              </a:xfrm>
              <a:prstGeom prst="ellipse">
                <a:avLst/>
              </a:prstGeom>
              <a:gradFill rotWithShape="1">
                <a:gsLst>
                  <a:gs pos="0">
                    <a:srgbClr val="005353"/>
                  </a:gs>
                  <a:gs pos="50000">
                    <a:schemeClr val="hlink"/>
                  </a:gs>
                  <a:gs pos="100000">
                    <a:srgbClr val="005353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8533" name="Oval 15"/>
              <p:cNvSpPr>
                <a:spLocks noChangeArrowheads="1"/>
              </p:cNvSpPr>
              <p:nvPr>
                <p:custDataLst>
                  <p:tags r:id="rId97"/>
                </p:custDataLst>
              </p:nvPr>
            </p:nvSpPr>
            <p:spPr bwMode="gray">
              <a:xfrm>
                <a:off x="1464" y="2079"/>
                <a:ext cx="2853" cy="1102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grpSp>
          <p:nvGrpSpPr>
            <p:cNvPr id="18515" name="Group 16"/>
            <p:cNvGrpSpPr>
              <a:grpSpLocks/>
            </p:cNvGrpSpPr>
            <p:nvPr/>
          </p:nvGrpSpPr>
          <p:grpSpPr bwMode="auto">
            <a:xfrm rot="5400000">
              <a:off x="15" y="1727"/>
              <a:ext cx="246" cy="167"/>
              <a:chOff x="1463" y="1824"/>
              <a:chExt cx="2853" cy="1763"/>
            </a:xfrm>
          </p:grpSpPr>
          <p:sp>
            <p:nvSpPr>
              <p:cNvPr id="4113" name="AutoShape 17"/>
              <p:cNvSpPr>
                <a:spLocks noChangeArrowheads="1"/>
              </p:cNvSpPr>
              <p:nvPr>
                <p:custDataLst>
                  <p:tags r:id="rId80"/>
                </p:custDataLst>
              </p:nvPr>
            </p:nvSpPr>
            <p:spPr bwMode="gray">
              <a:xfrm rot="16200000" flipH="1">
                <a:off x="1816" y="2548"/>
                <a:ext cx="313" cy="210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8517" name="AutoShape 18"/>
              <p:cNvSpPr>
                <a:spLocks noChangeArrowheads="1"/>
              </p:cNvSpPr>
              <p:nvPr>
                <p:custDataLst>
                  <p:tags r:id="rId81"/>
                </p:custDataLst>
              </p:nvPr>
            </p:nvSpPr>
            <p:spPr bwMode="gray">
              <a:xfrm rot="5400000" flipH="1">
                <a:off x="3630" y="2493"/>
                <a:ext cx="313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9B9B9B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8518" name="AutoShape 19"/>
              <p:cNvSpPr>
                <a:spLocks noChangeArrowheads="1"/>
              </p:cNvSpPr>
              <p:nvPr>
                <p:custDataLst>
                  <p:tags r:id="rId82"/>
                </p:custDataLst>
              </p:nvPr>
            </p:nvSpPr>
            <p:spPr bwMode="gray">
              <a:xfrm rot="10800000" flipH="1">
                <a:off x="2728" y="3378"/>
                <a:ext cx="308" cy="209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9B9B9B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8519" name="Oval 20"/>
              <p:cNvSpPr>
                <a:spLocks noChangeArrowheads="1"/>
              </p:cNvSpPr>
              <p:nvPr>
                <p:custDataLst>
                  <p:tags r:id="rId83"/>
                </p:custDataLst>
              </p:nvPr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520" name="Oval 21"/>
              <p:cNvSpPr>
                <a:spLocks noChangeArrowheads="1"/>
              </p:cNvSpPr>
              <p:nvPr>
                <p:custDataLst>
                  <p:tags r:id="rId84"/>
                </p:custDataLst>
              </p:nvPr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118" name="Oval 22"/>
              <p:cNvSpPr>
                <a:spLocks noChangeArrowheads="1"/>
              </p:cNvSpPr>
              <p:nvPr>
                <p:custDataLst>
                  <p:tags r:id="rId85"/>
                </p:custDataLst>
              </p:nvPr>
            </p:nvSpPr>
            <p:spPr bwMode="gray">
              <a:xfrm>
                <a:off x="1463" y="2381"/>
                <a:ext cx="2852" cy="95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8522" name="Oval 23"/>
              <p:cNvSpPr>
                <a:spLocks noChangeArrowheads="1"/>
              </p:cNvSpPr>
              <p:nvPr>
                <p:custDataLst>
                  <p:tags r:id="rId86"/>
                </p:custDataLst>
              </p:nvPr>
            </p:nvSpPr>
            <p:spPr bwMode="gray">
              <a:xfrm>
                <a:off x="1464" y="2382"/>
                <a:ext cx="2852" cy="950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120" name="Oval 24"/>
              <p:cNvSpPr>
                <a:spLocks noChangeArrowheads="1"/>
              </p:cNvSpPr>
              <p:nvPr>
                <p:custDataLst>
                  <p:tags r:id="rId87"/>
                </p:custDataLst>
              </p:nvPr>
            </p:nvSpPr>
            <p:spPr bwMode="gray">
              <a:xfrm>
                <a:off x="1465" y="2090"/>
                <a:ext cx="2848" cy="1103"/>
              </a:xfrm>
              <a:prstGeom prst="ellipse">
                <a:avLst/>
              </a:prstGeom>
              <a:gradFill rotWithShape="1">
                <a:gsLst>
                  <a:gs pos="0">
                    <a:srgbClr val="005353"/>
                  </a:gs>
                  <a:gs pos="50000">
                    <a:schemeClr val="hlink"/>
                  </a:gs>
                  <a:gs pos="100000">
                    <a:srgbClr val="005353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8524" name="Oval 25"/>
              <p:cNvSpPr>
                <a:spLocks noChangeArrowheads="1"/>
              </p:cNvSpPr>
              <p:nvPr>
                <p:custDataLst>
                  <p:tags r:id="rId88"/>
                </p:custDataLst>
              </p:nvPr>
            </p:nvSpPr>
            <p:spPr bwMode="gray">
              <a:xfrm>
                <a:off x="1466" y="2079"/>
                <a:ext cx="2848" cy="1102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</p:grpSp>
      <p:grpSp>
        <p:nvGrpSpPr>
          <p:cNvPr id="18435" name="Group 3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1635126" y="1522414"/>
            <a:ext cx="879475" cy="992187"/>
            <a:chOff x="250" y="1291"/>
            <a:chExt cx="586" cy="625"/>
          </a:xfrm>
        </p:grpSpPr>
        <p:sp>
          <p:nvSpPr>
            <p:cNvPr id="4131" name="AutoShape 35"/>
            <p:cNvSpPr>
              <a:spLocks noChangeArrowheads="1"/>
            </p:cNvSpPr>
            <p:nvPr>
              <p:custDataLst>
                <p:tags r:id="rId71"/>
              </p:custDataLst>
            </p:nvPr>
          </p:nvSpPr>
          <p:spPr bwMode="gray">
            <a:xfrm flipH="1">
              <a:off x="526" y="1291"/>
              <a:ext cx="99" cy="64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8505" name="AutoShape 36"/>
            <p:cNvSpPr>
              <a:spLocks noChangeArrowheads="1"/>
            </p:cNvSpPr>
            <p:nvPr>
              <p:custDataLst>
                <p:tags r:id="rId72"/>
              </p:custDataLst>
            </p:nvPr>
          </p:nvSpPr>
          <p:spPr bwMode="gray">
            <a:xfrm rot="10800000" flipH="1">
              <a:off x="537" y="1852"/>
              <a:ext cx="99" cy="64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9B9B9B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506" name="AutoShape 37"/>
            <p:cNvSpPr>
              <a:spLocks noChangeArrowheads="1"/>
            </p:cNvSpPr>
            <p:nvPr>
              <p:custDataLst>
                <p:tags r:id="rId73"/>
              </p:custDataLst>
            </p:nvPr>
          </p:nvSpPr>
          <p:spPr bwMode="gray">
            <a:xfrm rot="16200000" flipH="1">
              <a:off x="235" y="1571"/>
              <a:ext cx="95" cy="6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9B9B9B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507" name="Oval 38"/>
            <p:cNvSpPr>
              <a:spLocks noChangeArrowheads="1"/>
            </p:cNvSpPr>
            <p:nvPr>
              <p:custDataLst>
                <p:tags r:id="rId74"/>
              </p:custDataLst>
            </p:nvPr>
          </p:nvSpPr>
          <p:spPr bwMode="gray">
            <a:xfrm rot="5400000">
              <a:off x="325" y="1346"/>
              <a:ext cx="501" cy="520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rot="10800000"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508" name="Oval 39"/>
            <p:cNvSpPr>
              <a:spLocks noChangeArrowheads="1"/>
            </p:cNvSpPr>
            <p:nvPr>
              <p:custDataLst>
                <p:tags r:id="rId75"/>
              </p:custDataLst>
            </p:nvPr>
          </p:nvSpPr>
          <p:spPr bwMode="gray">
            <a:xfrm rot="5400000">
              <a:off x="355" y="1375"/>
              <a:ext cx="444" cy="46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4136" name="Oval 40"/>
            <p:cNvSpPr>
              <a:spLocks noChangeArrowheads="1"/>
            </p:cNvSpPr>
            <p:nvPr>
              <p:custDataLst>
                <p:tags r:id="rId76"/>
              </p:custDataLst>
            </p:nvPr>
          </p:nvSpPr>
          <p:spPr bwMode="gray">
            <a:xfrm rot="5400000">
              <a:off x="249" y="1558"/>
              <a:ext cx="409" cy="87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8510" name="Oval 41"/>
            <p:cNvSpPr>
              <a:spLocks noChangeArrowheads="1"/>
            </p:cNvSpPr>
            <p:nvPr>
              <p:custDataLst>
                <p:tags r:id="rId77"/>
              </p:custDataLst>
            </p:nvPr>
          </p:nvSpPr>
          <p:spPr bwMode="gray">
            <a:xfrm rot="5400000">
              <a:off x="248" y="1564"/>
              <a:ext cx="409" cy="87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4138" name="Oval 42"/>
            <p:cNvSpPr>
              <a:spLocks noChangeArrowheads="1"/>
            </p:cNvSpPr>
            <p:nvPr>
              <p:custDataLst>
                <p:tags r:id="rId78"/>
              </p:custDataLst>
            </p:nvPr>
          </p:nvSpPr>
          <p:spPr bwMode="gray">
            <a:xfrm rot="5400000">
              <a:off x="372" y="1428"/>
              <a:ext cx="409" cy="354"/>
            </a:xfrm>
            <a:prstGeom prst="ellipse">
              <a:avLst/>
            </a:prstGeom>
            <a:gradFill rotWithShape="1">
              <a:gsLst>
                <a:gs pos="0">
                  <a:srgbClr val="005353"/>
                </a:gs>
                <a:gs pos="50000">
                  <a:schemeClr val="hlink"/>
                </a:gs>
                <a:gs pos="100000">
                  <a:srgbClr val="005353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8512" name="Oval 43"/>
            <p:cNvSpPr>
              <a:spLocks noChangeArrowheads="1"/>
            </p:cNvSpPr>
            <p:nvPr>
              <p:custDataLst>
                <p:tags r:id="rId79"/>
              </p:custDataLst>
            </p:nvPr>
          </p:nvSpPr>
          <p:spPr bwMode="gray">
            <a:xfrm rot="5400000">
              <a:off x="371" y="1429"/>
              <a:ext cx="409" cy="354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18436" name="Group 62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 rot="5400000">
            <a:off x="1571872" y="5842247"/>
            <a:ext cx="991694" cy="887412"/>
            <a:chOff x="1874" y="1824"/>
            <a:chExt cx="2012" cy="1837"/>
          </a:xfrm>
        </p:grpSpPr>
        <p:sp>
          <p:nvSpPr>
            <p:cNvPr id="4159" name="AutoShape 63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gray">
            <a:xfrm rot="16200000" flipH="1">
              <a:off x="1822" y="2519"/>
              <a:ext cx="309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8496" name="AutoShape 64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gray">
            <a:xfrm rot="5400000" flipH="1">
              <a:off x="3628" y="2493"/>
              <a:ext cx="309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9B9B9B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97" name="AutoShape 65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gray">
            <a:xfrm rot="10800000" flipH="1">
              <a:off x="2726" y="3454"/>
              <a:ext cx="306" cy="207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9B9B9B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98" name="Oval 66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rot="10800000"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499" name="Oval 67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4164" name="Oval 68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gray">
            <a:xfrm>
              <a:off x="2231" y="2876"/>
              <a:ext cx="1317" cy="269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8501" name="Oval 69"/>
            <p:cNvSpPr>
              <a:spLocks noChangeArrowheads="1"/>
            </p:cNvSpPr>
            <p:nvPr>
              <p:custDataLst>
                <p:tags r:id="rId68"/>
              </p:custDataLst>
            </p:nvPr>
          </p:nvSpPr>
          <p:spPr bwMode="gray">
            <a:xfrm>
              <a:off x="2227" y="2879"/>
              <a:ext cx="1317" cy="269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4166" name="Oval 70"/>
            <p:cNvSpPr>
              <a:spLocks noChangeArrowheads="1"/>
            </p:cNvSpPr>
            <p:nvPr>
              <p:custDataLst>
                <p:tags r:id="rId69"/>
              </p:custDataLst>
            </p:nvPr>
          </p:nvSpPr>
          <p:spPr bwMode="gray">
            <a:xfrm>
              <a:off x="2228" y="2080"/>
              <a:ext cx="1317" cy="1098"/>
            </a:xfrm>
            <a:prstGeom prst="ellipse">
              <a:avLst/>
            </a:prstGeom>
            <a:gradFill rotWithShape="1">
              <a:gsLst>
                <a:gs pos="0">
                  <a:srgbClr val="005353"/>
                </a:gs>
                <a:gs pos="50000">
                  <a:schemeClr val="hlink"/>
                </a:gs>
                <a:gs pos="100000">
                  <a:srgbClr val="005353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8503" name="Oval 71"/>
            <p:cNvSpPr>
              <a:spLocks noChangeArrowheads="1"/>
            </p:cNvSpPr>
            <p:nvPr>
              <p:custDataLst>
                <p:tags r:id="rId70"/>
              </p:custDataLst>
            </p:nvPr>
          </p:nvSpPr>
          <p:spPr bwMode="gray">
            <a:xfrm>
              <a:off x="2227" y="2084"/>
              <a:ext cx="1317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18437" name="Group 79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 rot="5400000">
            <a:off x="1518444" y="2967831"/>
            <a:ext cx="1066800" cy="922338"/>
            <a:chOff x="1871" y="1824"/>
            <a:chExt cx="2015" cy="1836"/>
          </a:xfrm>
        </p:grpSpPr>
        <p:sp>
          <p:nvSpPr>
            <p:cNvPr id="4176" name="AutoShape 80"/>
            <p:cNvSpPr>
              <a:spLocks noChangeArrowheads="1"/>
            </p:cNvSpPr>
            <p:nvPr>
              <p:custDataLst>
                <p:tags r:id="rId53"/>
              </p:custDataLst>
            </p:nvPr>
          </p:nvSpPr>
          <p:spPr bwMode="gray">
            <a:xfrm rot="16200000" flipH="1">
              <a:off x="1820" y="2520"/>
              <a:ext cx="310" cy="207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8487" name="AutoShape 81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gray">
            <a:xfrm rot="5400000" flipH="1">
              <a:off x="3628" y="2492"/>
              <a:ext cx="310" cy="207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9B9B9B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88" name="AutoShape 82"/>
            <p:cNvSpPr>
              <a:spLocks noChangeArrowheads="1"/>
            </p:cNvSpPr>
            <p:nvPr>
              <p:custDataLst>
                <p:tags r:id="rId55"/>
              </p:custDataLst>
            </p:nvPr>
          </p:nvSpPr>
          <p:spPr bwMode="gray">
            <a:xfrm rot="10800000" flipH="1">
              <a:off x="2726" y="3455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9B9B9B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89" name="Oval 83"/>
            <p:cNvSpPr>
              <a:spLocks noChangeArrowheads="1"/>
            </p:cNvSpPr>
            <p:nvPr>
              <p:custDataLst>
                <p:tags r:id="rId56"/>
              </p:custDataLst>
            </p:nvPr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rot="10800000"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490" name="Oval 84"/>
            <p:cNvSpPr>
              <a:spLocks noChangeArrowheads="1"/>
            </p:cNvSpPr>
            <p:nvPr>
              <p:custDataLst>
                <p:tags r:id="rId57"/>
              </p:custDataLst>
            </p:nvPr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4181" name="Oval 85"/>
            <p:cNvSpPr>
              <a:spLocks noChangeArrowheads="1"/>
            </p:cNvSpPr>
            <p:nvPr>
              <p:custDataLst>
                <p:tags r:id="rId58"/>
              </p:custDataLst>
            </p:nvPr>
          </p:nvSpPr>
          <p:spPr bwMode="gray">
            <a:xfrm>
              <a:off x="2270" y="2898"/>
              <a:ext cx="1226" cy="259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8492" name="Oval 86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gray">
            <a:xfrm>
              <a:off x="2276" y="2886"/>
              <a:ext cx="1226" cy="259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4183" name="Oval 87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gray">
            <a:xfrm>
              <a:off x="2273" y="2102"/>
              <a:ext cx="1226" cy="1093"/>
            </a:xfrm>
            <a:prstGeom prst="ellipse">
              <a:avLst/>
            </a:prstGeom>
            <a:gradFill rotWithShape="1">
              <a:gsLst>
                <a:gs pos="0">
                  <a:srgbClr val="005353"/>
                </a:gs>
                <a:gs pos="50000">
                  <a:schemeClr val="hlink"/>
                </a:gs>
                <a:gs pos="100000">
                  <a:srgbClr val="005353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8494" name="Oval 88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gray">
            <a:xfrm>
              <a:off x="2273" y="2090"/>
              <a:ext cx="1226" cy="1093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18438" name="Group 114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 rot="5400000">
            <a:off x="1571872" y="4546847"/>
            <a:ext cx="991694" cy="887412"/>
            <a:chOff x="1874" y="1824"/>
            <a:chExt cx="2012" cy="1837"/>
          </a:xfrm>
        </p:grpSpPr>
        <p:sp>
          <p:nvSpPr>
            <p:cNvPr id="4211" name="AutoShape 115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gray">
            <a:xfrm rot="16200000" flipH="1">
              <a:off x="1822" y="2519"/>
              <a:ext cx="309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8478" name="AutoShape 116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gray">
            <a:xfrm rot="5400000" flipH="1">
              <a:off x="3628" y="2493"/>
              <a:ext cx="309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9B9B9B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79" name="AutoShape 117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gray">
            <a:xfrm rot="10800000" flipH="1">
              <a:off x="2726" y="3454"/>
              <a:ext cx="306" cy="207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9B9B9B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80" name="Oval 118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rot="10800000"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481" name="Oval 119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4216" name="Oval 120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gray">
            <a:xfrm>
              <a:off x="2231" y="2876"/>
              <a:ext cx="1317" cy="269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8483" name="Oval 121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gray">
            <a:xfrm>
              <a:off x="2227" y="2879"/>
              <a:ext cx="1317" cy="269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4218" name="Oval 122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gray">
            <a:xfrm>
              <a:off x="2228" y="2080"/>
              <a:ext cx="1317" cy="1098"/>
            </a:xfrm>
            <a:prstGeom prst="ellipse">
              <a:avLst/>
            </a:prstGeom>
            <a:gradFill rotWithShape="1">
              <a:gsLst>
                <a:gs pos="0">
                  <a:srgbClr val="005353"/>
                </a:gs>
                <a:gs pos="50000">
                  <a:schemeClr val="hlink"/>
                </a:gs>
                <a:gs pos="100000">
                  <a:srgbClr val="005353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8485" name="Oval 123"/>
            <p:cNvSpPr>
              <a:spLocks noChangeArrowheads="1"/>
            </p:cNvSpPr>
            <p:nvPr>
              <p:custDataLst>
                <p:tags r:id="rId52"/>
              </p:custDataLst>
            </p:nvPr>
          </p:nvSpPr>
          <p:spPr bwMode="gray">
            <a:xfrm>
              <a:off x="2227" y="2084"/>
              <a:ext cx="1317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25666" name="Group 66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2590800" y="1595438"/>
            <a:ext cx="7772400" cy="990600"/>
            <a:chOff x="672" y="1041"/>
            <a:chExt cx="4896" cy="624"/>
          </a:xfrm>
        </p:grpSpPr>
        <p:sp>
          <p:nvSpPr>
            <p:cNvPr id="25667" name="AutoShape 67">
              <a:hlinkClick r:id="" action="ppaction://noaction" highlightClick="1"/>
            </p:cNvPr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672" y="1041"/>
              <a:ext cx="4896" cy="624"/>
            </a:xfrm>
            <a:prstGeom prst="actionButtonBlank">
              <a:avLst/>
            </a:prstGeom>
            <a:gradFill rotWithShape="1">
              <a:gsLst>
                <a:gs pos="0">
                  <a:schemeClr val="accent1"/>
                </a:gs>
                <a:gs pos="50000">
                  <a:schemeClr val="bg1"/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en-US" sz="50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       </a:t>
              </a:r>
            </a:p>
            <a:p>
              <a:pPr algn="ctr">
                <a:defRPr/>
              </a:pPr>
              <a:r>
                <a:rPr lang="en-US" altLang="en-US" sz="50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        Phụ nữ Việt Nam</a:t>
              </a:r>
            </a:p>
            <a:p>
              <a:pPr algn="ctr">
                <a:defRPr/>
              </a:pPr>
              <a:endParaRPr lang="en-US" altLang="en-US" sz="5000" b="1"/>
            </a:p>
          </p:txBody>
        </p:sp>
        <p:sp>
          <p:nvSpPr>
            <p:cNvPr id="18476" name="Rectangle 68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720" y="1056"/>
              <a:ext cx="672" cy="576"/>
            </a:xfrm>
            <a:prstGeom prst="rect">
              <a:avLst/>
            </a:prstGeom>
            <a:solidFill>
              <a:srgbClr val="00CCFF"/>
            </a:solidFill>
            <a:ln w="9525">
              <a:solidFill>
                <a:srgbClr val="00CC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66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A</a:t>
              </a:r>
            </a:p>
          </p:txBody>
        </p:sp>
      </p:grpSp>
      <p:grpSp>
        <p:nvGrpSpPr>
          <p:cNvPr id="25669" name="Group 69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2667000" y="3028950"/>
            <a:ext cx="7696200" cy="914400"/>
            <a:chOff x="720" y="1872"/>
            <a:chExt cx="4848" cy="576"/>
          </a:xfrm>
        </p:grpSpPr>
        <p:sp>
          <p:nvSpPr>
            <p:cNvPr id="25670" name="AutoShape 70">
              <a:hlinkClick r:id="" action="ppaction://noaction" highlightClick="1"/>
            </p:cNvPr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720" y="1872"/>
              <a:ext cx="4848" cy="576"/>
            </a:xfrm>
            <a:prstGeom prst="actionButtonBlank">
              <a:avLst/>
            </a:prstGeom>
            <a:gradFill rotWithShape="1">
              <a:gsLst>
                <a:gs pos="0">
                  <a:schemeClr val="accent1"/>
                </a:gs>
                <a:gs pos="50000">
                  <a:schemeClr val="bg1"/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altLang="en-US" sz="50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          TL QĐND Việt Nam</a:t>
              </a:r>
            </a:p>
          </p:txBody>
        </p:sp>
        <p:sp>
          <p:nvSpPr>
            <p:cNvPr id="18474" name="Rectangle 71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768" y="1920"/>
              <a:ext cx="624" cy="480"/>
            </a:xfrm>
            <a:prstGeom prst="rect">
              <a:avLst/>
            </a:prstGeom>
            <a:solidFill>
              <a:srgbClr val="00CCFF"/>
            </a:solidFill>
            <a:ln w="9525">
              <a:solidFill>
                <a:srgbClr val="00CC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60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B</a:t>
              </a:r>
            </a:p>
          </p:txBody>
        </p:sp>
      </p:grpSp>
      <p:grpSp>
        <p:nvGrpSpPr>
          <p:cNvPr id="25672" name="Group 72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2700338" y="4343400"/>
            <a:ext cx="7662862" cy="1066800"/>
            <a:chOff x="741" y="2736"/>
            <a:chExt cx="4827" cy="672"/>
          </a:xfrm>
        </p:grpSpPr>
        <p:sp>
          <p:nvSpPr>
            <p:cNvPr id="25673" name="AutoShape 73">
              <a:hlinkClick r:id="" action="ppaction://noaction" highlightClick="1"/>
            </p:cNvPr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741" y="2736"/>
              <a:ext cx="4827" cy="672"/>
            </a:xfrm>
            <a:prstGeom prst="actionButtonBlank">
              <a:avLst/>
            </a:prstGeom>
            <a:gradFill rotWithShape="1">
              <a:gsLst>
                <a:gs pos="0">
                  <a:schemeClr val="accent1"/>
                </a:gs>
                <a:gs pos="50000">
                  <a:schemeClr val="bg1"/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en-US" sz="54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       </a:t>
              </a:r>
            </a:p>
          </p:txBody>
        </p:sp>
        <p:sp>
          <p:nvSpPr>
            <p:cNvPr id="18472" name="Rectangle 74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768" y="2736"/>
              <a:ext cx="624" cy="624"/>
            </a:xfrm>
            <a:prstGeom prst="rect">
              <a:avLst/>
            </a:prstGeom>
            <a:solidFill>
              <a:srgbClr val="00CCFF"/>
            </a:solidFill>
            <a:ln w="9525">
              <a:solidFill>
                <a:srgbClr val="00CC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72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C</a:t>
              </a:r>
            </a:p>
          </p:txBody>
        </p:sp>
      </p:grpSp>
      <p:sp>
        <p:nvSpPr>
          <p:cNvPr id="25675" name="Text Box 75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705100" y="4400551"/>
            <a:ext cx="75438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5000" b="1">
                <a:solidFill>
                  <a:srgbClr val="FF0000"/>
                </a:solidFill>
                <a:latin typeface="Times New Roman" panose="02020603050405020304" pitchFamily="18" charset="0"/>
              </a:rPr>
              <a:t>      Nhà giáo Việt Nam</a:t>
            </a:r>
          </a:p>
        </p:txBody>
      </p:sp>
      <p:grpSp>
        <p:nvGrpSpPr>
          <p:cNvPr id="25676" name="Group 76"/>
          <p:cNvGrpSpPr>
            <a:grpSpLocks/>
          </p:cNvGrpSpPr>
          <p:nvPr>
            <p:custDataLst>
              <p:tags r:id="rId11"/>
            </p:custDataLst>
          </p:nvPr>
        </p:nvGrpSpPr>
        <p:grpSpPr bwMode="auto">
          <a:xfrm>
            <a:off x="2667000" y="5757864"/>
            <a:ext cx="7696200" cy="985837"/>
            <a:chOff x="720" y="3627"/>
            <a:chExt cx="4848" cy="621"/>
          </a:xfrm>
        </p:grpSpPr>
        <p:sp>
          <p:nvSpPr>
            <p:cNvPr id="25677" name="AutoShape 77">
              <a:hlinkClick r:id="" action="ppaction://noaction" highlightClick="1"/>
            </p:cNvPr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720" y="3627"/>
              <a:ext cx="4848" cy="621"/>
            </a:xfrm>
            <a:prstGeom prst="actionButtonBlank">
              <a:avLst/>
            </a:prstGeom>
            <a:gradFill rotWithShape="1">
              <a:gsLst>
                <a:gs pos="0">
                  <a:schemeClr val="accent1"/>
                </a:gs>
                <a:gs pos="50000">
                  <a:schemeClr val="bg1"/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en-US" sz="50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      Thầy thuốc Việt Nam</a:t>
              </a:r>
            </a:p>
          </p:txBody>
        </p:sp>
        <p:sp>
          <p:nvSpPr>
            <p:cNvPr id="18470" name="Rectangle 78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747" y="3654"/>
              <a:ext cx="645" cy="576"/>
            </a:xfrm>
            <a:prstGeom prst="rect">
              <a:avLst/>
            </a:prstGeom>
            <a:solidFill>
              <a:srgbClr val="00CCFF"/>
            </a:solidFill>
            <a:ln w="9525">
              <a:solidFill>
                <a:srgbClr val="00CC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66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D</a:t>
              </a:r>
            </a:p>
          </p:txBody>
        </p:sp>
      </p:grpSp>
      <p:sp>
        <p:nvSpPr>
          <p:cNvPr id="4198" name="Oval 102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133600" y="328614"/>
            <a:ext cx="685800" cy="585787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solidFill>
                  <a:srgbClr val="FF3300"/>
                </a:solidFill>
                <a:latin typeface=".VnBodoniH" pitchFamily="34" charset="0"/>
              </a:rPr>
              <a:t>HÕt giê</a:t>
            </a:r>
          </a:p>
        </p:txBody>
      </p:sp>
      <p:sp>
        <p:nvSpPr>
          <p:cNvPr id="4199" name="Oval 103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133600" y="3048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3300"/>
                </a:solidFill>
                <a:latin typeface=".VnBodoniH" pitchFamily="34" charset="0"/>
              </a:rPr>
              <a:t>1</a:t>
            </a:r>
          </a:p>
        </p:txBody>
      </p:sp>
      <p:sp>
        <p:nvSpPr>
          <p:cNvPr id="4200" name="Oval 104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133600" y="3048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2</a:t>
            </a:r>
          </a:p>
        </p:txBody>
      </p:sp>
      <p:sp>
        <p:nvSpPr>
          <p:cNvPr id="4201" name="Oval 105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133600" y="328614"/>
            <a:ext cx="685800" cy="585787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3</a:t>
            </a:r>
          </a:p>
        </p:txBody>
      </p:sp>
      <p:sp>
        <p:nvSpPr>
          <p:cNvPr id="4202" name="Oval 106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133600" y="3048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4</a:t>
            </a:r>
          </a:p>
        </p:txBody>
      </p:sp>
      <p:sp>
        <p:nvSpPr>
          <p:cNvPr id="4203" name="Oval 107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133600" y="328614"/>
            <a:ext cx="685800" cy="585787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5</a:t>
            </a:r>
          </a:p>
        </p:txBody>
      </p:sp>
      <p:sp>
        <p:nvSpPr>
          <p:cNvPr id="4204" name="Oval 108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133600" y="3048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6</a:t>
            </a:r>
          </a:p>
        </p:txBody>
      </p:sp>
      <p:sp>
        <p:nvSpPr>
          <p:cNvPr id="4205" name="Oval 109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133600" y="3048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7</a:t>
            </a:r>
          </a:p>
        </p:txBody>
      </p:sp>
      <p:sp>
        <p:nvSpPr>
          <p:cNvPr id="4206" name="Oval 110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133600" y="328614"/>
            <a:ext cx="685800" cy="585787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8</a:t>
            </a:r>
          </a:p>
        </p:txBody>
      </p:sp>
      <p:sp>
        <p:nvSpPr>
          <p:cNvPr id="4207" name="Oval 111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133600" y="3048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9</a:t>
            </a:r>
          </a:p>
        </p:txBody>
      </p:sp>
      <p:sp>
        <p:nvSpPr>
          <p:cNvPr id="4208" name="Oval 112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2119313" y="300039"/>
            <a:ext cx="685800" cy="585787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3300"/>
                </a:solidFill>
                <a:latin typeface=".VnBodoniH" pitchFamily="34" charset="0"/>
              </a:rPr>
              <a:t>10</a:t>
            </a:r>
          </a:p>
        </p:txBody>
      </p:sp>
      <p:sp>
        <p:nvSpPr>
          <p:cNvPr id="4209" name="Oval 113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2133600" y="290513"/>
            <a:ext cx="685800" cy="609600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4800">
              <a:latin typeface=".VnBodoniH" pitchFamily="34" charset="0"/>
            </a:endParaRPr>
          </a:p>
        </p:txBody>
      </p:sp>
      <p:sp>
        <p:nvSpPr>
          <p:cNvPr id="18456" name="AutoShape 26"/>
          <p:cNvSpPr>
            <a:spLocks noChangeArrowheads="1"/>
          </p:cNvSpPr>
          <p:nvPr>
            <p:custDataLst>
              <p:tags r:id="rId24"/>
            </p:custDataLst>
          </p:nvPr>
        </p:nvSpPr>
        <p:spPr bwMode="gray">
          <a:xfrm>
            <a:off x="2895601" y="228600"/>
            <a:ext cx="7586663" cy="1066800"/>
          </a:xfrm>
          <a:prstGeom prst="roundRect">
            <a:avLst>
              <a:gd name="adj" fmla="val 50000"/>
            </a:avLst>
          </a:prstGeom>
          <a:solidFill>
            <a:srgbClr val="CCFFFF"/>
          </a:soli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FF3300"/>
                </a:solidFill>
                <a:latin typeface="Times New Roman" panose="02020603050405020304" pitchFamily="18" charset="0"/>
              </a:rPr>
              <a:t>Ngày 20/11 là ngày gì?</a:t>
            </a:r>
          </a:p>
        </p:txBody>
      </p:sp>
      <p:grpSp>
        <p:nvGrpSpPr>
          <p:cNvPr id="6" name="Group 89"/>
          <p:cNvGrpSpPr>
            <a:grpSpLocks/>
          </p:cNvGrpSpPr>
          <p:nvPr>
            <p:custDataLst>
              <p:tags r:id="rId25"/>
            </p:custDataLst>
          </p:nvPr>
        </p:nvGrpSpPr>
        <p:grpSpPr bwMode="auto">
          <a:xfrm>
            <a:off x="9524999" y="420609"/>
            <a:ext cx="783484" cy="693641"/>
            <a:chOff x="4808" y="240"/>
            <a:chExt cx="673" cy="575"/>
          </a:xfrm>
        </p:grpSpPr>
        <p:grpSp>
          <p:nvGrpSpPr>
            <p:cNvPr id="18458" name="Group 90"/>
            <p:cNvGrpSpPr>
              <a:grpSpLocks/>
            </p:cNvGrpSpPr>
            <p:nvPr/>
          </p:nvGrpSpPr>
          <p:grpSpPr bwMode="auto">
            <a:xfrm>
              <a:off x="4808" y="240"/>
              <a:ext cx="673" cy="575"/>
              <a:chOff x="884" y="2628"/>
              <a:chExt cx="806" cy="653"/>
            </a:xfrm>
          </p:grpSpPr>
          <p:sp>
            <p:nvSpPr>
              <p:cNvPr id="18460" name="Oval 91"/>
              <p:cNvSpPr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gray">
              <a:xfrm>
                <a:off x="884" y="2709"/>
                <a:ext cx="267" cy="49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00CC66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461" name="Oval 92"/>
              <p:cNvSpPr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gray">
              <a:xfrm>
                <a:off x="884" y="2709"/>
                <a:ext cx="267" cy="490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alpha val="32001"/>
                    </a:srgbClr>
                  </a:gs>
                  <a:gs pos="100000">
                    <a:srgbClr val="000000">
                      <a:alpha val="89998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462" name="Oval 93"/>
              <p:cNvSpPr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gray">
              <a:xfrm>
                <a:off x="940" y="2709"/>
                <a:ext cx="750" cy="489"/>
              </a:xfrm>
              <a:prstGeom prst="ellipse">
                <a:avLst/>
              </a:prstGeom>
              <a:gradFill rotWithShape="1">
                <a:gsLst>
                  <a:gs pos="0">
                    <a:srgbClr val="006E37"/>
                  </a:gs>
                  <a:gs pos="50000">
                    <a:srgbClr val="00CC66"/>
                  </a:gs>
                  <a:gs pos="100000">
                    <a:srgbClr val="006E37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463" name="Oval 94"/>
              <p:cNvSpPr>
                <a:spLocks noChangeArrowheads="1"/>
              </p:cNvSpPr>
              <p:nvPr>
                <p:custDataLst>
                  <p:tags r:id="rId30"/>
                </p:custDataLst>
              </p:nvPr>
            </p:nvSpPr>
            <p:spPr bwMode="gray">
              <a:xfrm>
                <a:off x="941" y="2709"/>
                <a:ext cx="749" cy="489"/>
              </a:xfrm>
              <a:prstGeom prst="ellipse">
                <a:avLst/>
              </a:prstGeom>
              <a:gradFill rotWithShape="1">
                <a:gsLst>
                  <a:gs pos="0">
                    <a:srgbClr val="008241"/>
                  </a:gs>
                  <a:gs pos="100000">
                    <a:srgbClr val="00CC66">
                      <a:alpha val="0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464" name="Oval 95"/>
              <p:cNvSpPr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gray">
              <a:xfrm>
                <a:off x="981" y="2709"/>
                <a:ext cx="674" cy="489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465" name="Oval 96"/>
              <p:cNvSpPr>
                <a:spLocks noChangeArrowheads="1"/>
              </p:cNvSpPr>
              <p:nvPr>
                <p:custDataLst>
                  <p:tags r:id="rId32"/>
                </p:custDataLst>
              </p:nvPr>
            </p:nvSpPr>
            <p:spPr bwMode="gray">
              <a:xfrm>
                <a:off x="992" y="2628"/>
                <a:ext cx="653" cy="653"/>
              </a:xfrm>
              <a:prstGeom prst="ellips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466" name="Oval 97"/>
              <p:cNvSpPr>
                <a:spLocks noChangeArrowheads="1"/>
              </p:cNvSpPr>
              <p:nvPr>
                <p:custDataLst>
                  <p:tags r:id="rId33"/>
                </p:custDataLst>
              </p:nvPr>
            </p:nvSpPr>
            <p:spPr bwMode="gray">
              <a:xfrm>
                <a:off x="1000" y="2632"/>
                <a:ext cx="637" cy="636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E9E9E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467" name="Oval 98"/>
              <p:cNvSpPr>
                <a:spLocks noChangeArrowheads="1"/>
              </p:cNvSpPr>
              <p:nvPr>
                <p:custDataLst>
                  <p:tags r:id="rId34"/>
                </p:custDataLst>
              </p:nvPr>
            </p:nvSpPr>
            <p:spPr bwMode="gray">
              <a:xfrm>
                <a:off x="1007" y="2638"/>
                <a:ext cx="606" cy="595"/>
              </a:xfrm>
              <a:prstGeom prst="ellipse">
                <a:avLst/>
              </a:prstGeom>
              <a:gradFill rotWithShape="1">
                <a:gsLst>
                  <a:gs pos="0">
                    <a:srgbClr val="989898"/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468" name="Oval 99"/>
              <p:cNvSpPr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gray">
              <a:xfrm>
                <a:off x="1042" y="2655"/>
                <a:ext cx="539" cy="48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sp>
          <p:nvSpPr>
            <p:cNvPr id="18459" name="WordArt 100"/>
            <p:cNvSpPr>
              <a:spLocks noChangeArrowheads="1" noChangeShapeType="1" noTextEdit="1"/>
            </p:cNvSpPr>
            <p:nvPr>
              <p:custDataLst>
                <p:tags r:id="rId26"/>
              </p:custDataLst>
            </p:nvPr>
          </p:nvSpPr>
          <p:spPr bwMode="auto">
            <a:xfrm>
              <a:off x="5034" y="371"/>
              <a:ext cx="192" cy="31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 Black" panose="020B0A04020102020204" pitchFamily="34" charset="0"/>
                </a:rPr>
                <a:t>1</a:t>
              </a:r>
            </a:p>
          </p:txBody>
        </p:sp>
      </p:grpSp>
      <p:pic>
        <p:nvPicPr>
          <p:cNvPr id="104" name="Content Placeholder 2"/>
          <p:cNvPicPr>
            <a:picLocks noChangeAspect="1"/>
          </p:cNvPicPr>
          <p:nvPr/>
        </p:nvPicPr>
        <p:blipFill>
          <a:blip r:embed="rId10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636" y="-88792"/>
            <a:ext cx="1278335" cy="127833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56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56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5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5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56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4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4" presetClass="exit" presetSubtype="16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4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4" presetClass="exit" presetSubtype="16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5" dur="500"/>
                                        <p:tgtEl>
                                          <p:spTgt spid="4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4" presetClass="exit" presetSubtype="16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500"/>
                                        <p:tgtEl>
                                          <p:spTgt spid="4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4" presetClass="exit" presetSubtype="32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41" dur="500"/>
                                        <p:tgtEl>
                                          <p:spTgt spid="4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4" presetClass="exit" presetSubtype="16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" dur="500"/>
                                        <p:tgtEl>
                                          <p:spTgt spid="4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4" presetClass="exit" presetSubtype="16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7" dur="500"/>
                                        <p:tgtEl>
                                          <p:spTgt spid="4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4" presetClass="exit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500"/>
                                        <p:tgtEl>
                                          <p:spTgt spid="4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4" presetClass="exit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3" dur="500"/>
                                        <p:tgtEl>
                                          <p:spTgt spid="4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4" presetClass="exit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" dur="500"/>
                                        <p:tgtEl>
                                          <p:spTgt spid="4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4" presetClass="exit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9" dur="500"/>
                                        <p:tgtEl>
                                          <p:spTgt spid="4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53" presetClass="entr" presetSubtype="0" repeatCount="300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7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56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 nodeType="clickPar">
                      <p:stCondLst>
                        <p:cond delay="0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256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256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4" name="chon l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76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56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 nodeType="clickPar">
                      <p:stCondLst>
                        <p:cond delay="0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0" dur="5000" fill="hold"/>
                                        <p:tgtEl>
                                          <p:spTgt spid="25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1" dur="5000" fill="hold"/>
                                        <p:tgtEl>
                                          <p:spTgt spid="25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2" dur="5000" fill="hold"/>
                                        <p:tgtEl>
                                          <p:spTgt spid="25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5" name="ban rat gi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75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56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 nodeType="clickPar">
                      <p:stCondLst>
                        <p:cond delay="0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256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256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6" name="chon 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69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56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 nodeType="clickPar">
                      <p:stCondLst>
                        <p:cond delay="0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256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256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4" name="chon l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66"/>
                  </p:tgtEl>
                </p:cond>
              </p:nextCondLst>
            </p:seq>
          </p:childTnLst>
        </p:cTn>
      </p:par>
    </p:tnLst>
    <p:bldLst>
      <p:bldP spid="25675" grpId="0" build="allAtOnce"/>
      <p:bldP spid="420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152400" y="1205345"/>
            <a:ext cx="911679" cy="5486400"/>
            <a:chOff x="-36" y="768"/>
            <a:chExt cx="370" cy="2075"/>
          </a:xfrm>
        </p:grpSpPr>
        <p:grpSp>
          <p:nvGrpSpPr>
            <p:cNvPr id="19489" name="Group 3"/>
            <p:cNvGrpSpPr>
              <a:grpSpLocks/>
            </p:cNvGrpSpPr>
            <p:nvPr/>
          </p:nvGrpSpPr>
          <p:grpSpPr bwMode="auto">
            <a:xfrm rot="5400000">
              <a:off x="-879" y="1752"/>
              <a:ext cx="2064" cy="96"/>
              <a:chOff x="0" y="1896"/>
              <a:chExt cx="5760" cy="120"/>
            </a:xfrm>
          </p:grpSpPr>
          <p:sp>
            <p:nvSpPr>
              <p:cNvPr id="19510" name="Rectangle 4"/>
              <p:cNvSpPr>
                <a:spLocks noChangeArrowheads="1"/>
              </p:cNvSpPr>
              <p:nvPr>
                <p:custDataLst>
                  <p:tags r:id="rId46"/>
                </p:custDataLst>
              </p:nvPr>
            </p:nvSpPr>
            <p:spPr bwMode="gray">
              <a:xfrm>
                <a:off x="0" y="1896"/>
                <a:ext cx="5760" cy="4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ECECEC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9511" name="Rectangle 5"/>
              <p:cNvSpPr>
                <a:spLocks noChangeArrowheads="1"/>
              </p:cNvSpPr>
              <p:nvPr>
                <p:custDataLst>
                  <p:tags r:id="rId47"/>
                </p:custDataLst>
              </p:nvPr>
            </p:nvSpPr>
            <p:spPr bwMode="gray">
              <a:xfrm>
                <a:off x="0" y="1942"/>
                <a:ext cx="5760" cy="74"/>
              </a:xfrm>
              <a:prstGeom prst="rect">
                <a:avLst/>
              </a:prstGeom>
              <a:gradFill rotWithShape="1">
                <a:gsLst>
                  <a:gs pos="0">
                    <a:srgbClr val="CFCFCF"/>
                  </a:gs>
                  <a:gs pos="100000">
                    <a:srgbClr val="5F5F5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grpSp>
          <p:nvGrpSpPr>
            <p:cNvPr id="19490" name="Group 6"/>
            <p:cNvGrpSpPr>
              <a:grpSpLocks/>
            </p:cNvGrpSpPr>
            <p:nvPr/>
          </p:nvGrpSpPr>
          <p:grpSpPr bwMode="auto">
            <a:xfrm rot="5400000">
              <a:off x="67" y="2576"/>
              <a:ext cx="173" cy="361"/>
              <a:chOff x="1873" y="732"/>
              <a:chExt cx="2013" cy="3799"/>
            </a:xfrm>
          </p:grpSpPr>
          <p:sp>
            <p:nvSpPr>
              <p:cNvPr id="4103" name="AutoShape 7"/>
              <p:cNvSpPr>
                <a:spLocks noChangeArrowheads="1"/>
              </p:cNvSpPr>
              <p:nvPr>
                <p:custDataLst>
                  <p:tags r:id="rId37"/>
                </p:custDataLst>
              </p:nvPr>
            </p:nvSpPr>
            <p:spPr bwMode="gray">
              <a:xfrm rot="16200000" flipH="1">
                <a:off x="1818" y="2530"/>
                <a:ext cx="313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4104" name="AutoShape 8"/>
              <p:cNvSpPr>
                <a:spLocks noChangeArrowheads="1"/>
              </p:cNvSpPr>
              <p:nvPr>
                <p:custDataLst>
                  <p:tags r:id="rId38"/>
                </p:custDataLst>
              </p:nvPr>
            </p:nvSpPr>
            <p:spPr bwMode="gray">
              <a:xfrm rot="5400000" flipH="1">
                <a:off x="3628" y="2495"/>
                <a:ext cx="313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4105" name="AutoShape 9"/>
              <p:cNvSpPr>
                <a:spLocks noChangeArrowheads="1"/>
              </p:cNvSpPr>
              <p:nvPr>
                <p:custDataLst>
                  <p:tags r:id="rId39"/>
                </p:custDataLst>
              </p:nvPr>
            </p:nvSpPr>
            <p:spPr bwMode="gray">
              <a:xfrm rot="10800000" flipH="1">
                <a:off x="2726" y="3357"/>
                <a:ext cx="308" cy="209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9504" name="Oval 10"/>
              <p:cNvSpPr>
                <a:spLocks noChangeArrowheads="1"/>
              </p:cNvSpPr>
              <p:nvPr>
                <p:custDataLst>
                  <p:tags r:id="rId40"/>
                </p:custDataLst>
              </p:nvPr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9505" name="Oval 11"/>
              <p:cNvSpPr>
                <a:spLocks noChangeArrowheads="1"/>
              </p:cNvSpPr>
              <p:nvPr>
                <p:custDataLst>
                  <p:tags r:id="rId41"/>
                </p:custDataLst>
              </p:nvPr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108" name="Oval 12"/>
              <p:cNvSpPr>
                <a:spLocks noChangeArrowheads="1"/>
              </p:cNvSpPr>
              <p:nvPr>
                <p:custDataLst>
                  <p:tags r:id="rId42"/>
                </p:custDataLst>
              </p:nvPr>
            </p:nvSpPr>
            <p:spPr bwMode="gray">
              <a:xfrm>
                <a:off x="2314" y="733"/>
                <a:ext cx="1143" cy="379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9507" name="Oval 13"/>
              <p:cNvSpPr>
                <a:spLocks noChangeArrowheads="1"/>
              </p:cNvSpPr>
              <p:nvPr>
                <p:custDataLst>
                  <p:tags r:id="rId43"/>
                </p:custDataLst>
              </p:nvPr>
            </p:nvSpPr>
            <p:spPr bwMode="gray">
              <a:xfrm>
                <a:off x="2313" y="733"/>
                <a:ext cx="1144" cy="3798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110" name="Oval 14"/>
              <p:cNvSpPr>
                <a:spLocks noChangeArrowheads="1"/>
              </p:cNvSpPr>
              <p:nvPr>
                <p:custDataLst>
                  <p:tags r:id="rId44"/>
                </p:custDataLst>
              </p:nvPr>
            </p:nvSpPr>
            <p:spPr bwMode="gray">
              <a:xfrm>
                <a:off x="2334" y="732"/>
                <a:ext cx="1097" cy="379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9509" name="Oval 15"/>
              <p:cNvSpPr>
                <a:spLocks noChangeArrowheads="1"/>
              </p:cNvSpPr>
              <p:nvPr>
                <p:custDataLst>
                  <p:tags r:id="rId45"/>
                </p:custDataLst>
              </p:nvPr>
            </p:nvSpPr>
            <p:spPr bwMode="gray">
              <a:xfrm>
                <a:off x="2337" y="734"/>
                <a:ext cx="1096" cy="3797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grpSp>
          <p:nvGrpSpPr>
            <p:cNvPr id="19491" name="Group 16"/>
            <p:cNvGrpSpPr>
              <a:grpSpLocks/>
            </p:cNvGrpSpPr>
            <p:nvPr/>
          </p:nvGrpSpPr>
          <p:grpSpPr bwMode="auto">
            <a:xfrm rot="5400000">
              <a:off x="58" y="1629"/>
              <a:ext cx="173" cy="361"/>
              <a:chOff x="1874" y="730"/>
              <a:chExt cx="2014" cy="3801"/>
            </a:xfrm>
          </p:grpSpPr>
          <p:sp>
            <p:nvSpPr>
              <p:cNvPr id="4113" name="AutoShape 17"/>
              <p:cNvSpPr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gray">
              <a:xfrm rot="16200000" flipH="1">
                <a:off x="1819" y="2528"/>
                <a:ext cx="313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4114" name="AutoShape 18"/>
              <p:cNvSpPr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gray">
              <a:xfrm rot="5400000" flipH="1">
                <a:off x="3630" y="2493"/>
                <a:ext cx="313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4115" name="AutoShape 19"/>
              <p:cNvSpPr>
                <a:spLocks noChangeArrowheads="1"/>
              </p:cNvSpPr>
              <p:nvPr>
                <p:custDataLst>
                  <p:tags r:id="rId30"/>
                </p:custDataLst>
              </p:nvPr>
            </p:nvSpPr>
            <p:spPr bwMode="gray">
              <a:xfrm rot="10800000" flipH="1">
                <a:off x="2728" y="3355"/>
                <a:ext cx="308" cy="209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9495" name="Oval 20"/>
              <p:cNvSpPr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9496" name="Oval 21"/>
              <p:cNvSpPr>
                <a:spLocks noChangeArrowheads="1"/>
              </p:cNvSpPr>
              <p:nvPr>
                <p:custDataLst>
                  <p:tags r:id="rId32"/>
                </p:custDataLst>
              </p:nvPr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118" name="Oval 22"/>
              <p:cNvSpPr>
                <a:spLocks noChangeArrowheads="1"/>
              </p:cNvSpPr>
              <p:nvPr>
                <p:custDataLst>
                  <p:tags r:id="rId33"/>
                </p:custDataLst>
              </p:nvPr>
            </p:nvSpPr>
            <p:spPr bwMode="gray">
              <a:xfrm>
                <a:off x="2316" y="731"/>
                <a:ext cx="1144" cy="379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9498" name="Oval 23"/>
              <p:cNvSpPr>
                <a:spLocks noChangeArrowheads="1"/>
              </p:cNvSpPr>
              <p:nvPr>
                <p:custDataLst>
                  <p:tags r:id="rId34"/>
                </p:custDataLst>
              </p:nvPr>
            </p:nvSpPr>
            <p:spPr bwMode="gray">
              <a:xfrm>
                <a:off x="2313" y="733"/>
                <a:ext cx="1144" cy="3798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120" name="Oval 24"/>
              <p:cNvSpPr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gray">
              <a:xfrm>
                <a:off x="2336" y="730"/>
                <a:ext cx="1097" cy="3799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9500" name="Oval 25"/>
              <p:cNvSpPr>
                <a:spLocks noChangeArrowheads="1"/>
              </p:cNvSpPr>
              <p:nvPr>
                <p:custDataLst>
                  <p:tags r:id="rId36"/>
                </p:custDataLst>
              </p:nvPr>
            </p:nvSpPr>
            <p:spPr bwMode="gray">
              <a:xfrm>
                <a:off x="2337" y="734"/>
                <a:ext cx="1096" cy="3797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</p:grpSp>
      <p:sp>
        <p:nvSpPr>
          <p:cNvPr id="4122" name="AutoShape 26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1647393" y="20019"/>
            <a:ext cx="8958262" cy="1371600"/>
          </a:xfrm>
          <a:prstGeom prst="roundRect">
            <a:avLst>
              <a:gd name="adj" fmla="val 50000"/>
            </a:avLst>
          </a:prstGeom>
          <a:solidFill>
            <a:srgbClr val="CCFFFF"/>
          </a:soli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.VnTime" panose="020B7200000000000000" pitchFamily="34" charset="0"/>
              </a:rPr>
              <a:t>       </a:t>
            </a:r>
            <a:r>
              <a:rPr lang="en-US" altLang="en-US" sz="2800" b="1">
                <a:solidFill>
                  <a:srgbClr val="FF3300"/>
                </a:solidFill>
                <a:latin typeface="Times New Roman" panose="02020603050405020304" pitchFamily="18" charset="0"/>
              </a:rPr>
              <a:t>Hoạt động nào diễn ra trong ngày 20/11</a:t>
            </a:r>
            <a:r>
              <a:rPr lang="en-US" altLang="en-US" sz="3600" b="1">
                <a:solidFill>
                  <a:srgbClr val="FF3300"/>
                </a:solidFill>
                <a:latin typeface=".VnAvant" panose="020B7200000000000000" pitchFamily="34" charset="0"/>
              </a:rPr>
              <a:t>  </a:t>
            </a:r>
          </a:p>
        </p:txBody>
      </p:sp>
      <p:grpSp>
        <p:nvGrpSpPr>
          <p:cNvPr id="6" name="Group 89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9524999" y="420609"/>
            <a:ext cx="783484" cy="693641"/>
            <a:chOff x="4808" y="240"/>
            <a:chExt cx="673" cy="575"/>
          </a:xfrm>
        </p:grpSpPr>
        <p:grpSp>
          <p:nvGrpSpPr>
            <p:cNvPr id="19478" name="Group 90"/>
            <p:cNvGrpSpPr>
              <a:grpSpLocks/>
            </p:cNvGrpSpPr>
            <p:nvPr/>
          </p:nvGrpSpPr>
          <p:grpSpPr bwMode="auto">
            <a:xfrm>
              <a:off x="4808" y="240"/>
              <a:ext cx="673" cy="575"/>
              <a:chOff x="884" y="2628"/>
              <a:chExt cx="806" cy="653"/>
            </a:xfrm>
          </p:grpSpPr>
          <p:sp>
            <p:nvSpPr>
              <p:cNvPr id="19480" name="Oval 91"/>
              <p:cNvSpPr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gray">
              <a:xfrm>
                <a:off x="884" y="2709"/>
                <a:ext cx="267" cy="49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00CC66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9481" name="Oval 92"/>
              <p:cNvSpPr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gray">
              <a:xfrm>
                <a:off x="884" y="2709"/>
                <a:ext cx="267" cy="490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alpha val="32001"/>
                    </a:srgbClr>
                  </a:gs>
                  <a:gs pos="100000">
                    <a:srgbClr val="000000">
                      <a:alpha val="89998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9482" name="Oval 93"/>
              <p:cNvSpPr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gray">
              <a:xfrm>
                <a:off x="940" y="2709"/>
                <a:ext cx="750" cy="489"/>
              </a:xfrm>
              <a:prstGeom prst="ellipse">
                <a:avLst/>
              </a:prstGeom>
              <a:gradFill rotWithShape="1">
                <a:gsLst>
                  <a:gs pos="0">
                    <a:srgbClr val="006E37"/>
                  </a:gs>
                  <a:gs pos="50000">
                    <a:srgbClr val="00CC66"/>
                  </a:gs>
                  <a:gs pos="100000">
                    <a:srgbClr val="006E37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9483" name="Oval 94"/>
              <p:cNvSpPr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gray">
              <a:xfrm>
                <a:off x="941" y="2709"/>
                <a:ext cx="749" cy="489"/>
              </a:xfrm>
              <a:prstGeom prst="ellipse">
                <a:avLst/>
              </a:prstGeom>
              <a:gradFill rotWithShape="1">
                <a:gsLst>
                  <a:gs pos="0">
                    <a:srgbClr val="008241"/>
                  </a:gs>
                  <a:gs pos="100000">
                    <a:srgbClr val="00CC66">
                      <a:alpha val="0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9484" name="Oval 95"/>
              <p:cNvSpPr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gray">
              <a:xfrm>
                <a:off x="981" y="2709"/>
                <a:ext cx="674" cy="489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9485" name="Oval 96"/>
              <p:cNvSpPr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gray">
              <a:xfrm>
                <a:off x="992" y="2628"/>
                <a:ext cx="653" cy="653"/>
              </a:xfrm>
              <a:prstGeom prst="ellips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9486" name="Oval 97"/>
              <p:cNvSpPr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gray">
              <a:xfrm>
                <a:off x="1000" y="2632"/>
                <a:ext cx="637" cy="636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E9E9E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9487" name="Oval 98"/>
              <p:cNvSpPr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gray">
              <a:xfrm>
                <a:off x="1007" y="2638"/>
                <a:ext cx="606" cy="595"/>
              </a:xfrm>
              <a:prstGeom prst="ellipse">
                <a:avLst/>
              </a:prstGeom>
              <a:gradFill rotWithShape="1">
                <a:gsLst>
                  <a:gs pos="0">
                    <a:srgbClr val="989898"/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9488" name="Oval 99"/>
              <p:cNvSpPr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gray">
              <a:xfrm>
                <a:off x="1042" y="2655"/>
                <a:ext cx="539" cy="48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sp>
          <p:nvSpPr>
            <p:cNvPr id="19479" name="WordArt 100"/>
            <p:cNvSpPr>
              <a:spLocks noChangeArrowheads="1" noChangeShapeType="1" noTextEdit="1"/>
            </p:cNvSpPr>
            <p:nvPr>
              <p:custDataLst>
                <p:tags r:id="rId18"/>
              </p:custDataLst>
            </p:nvPr>
          </p:nvSpPr>
          <p:spPr bwMode="auto">
            <a:xfrm>
              <a:off x="5034" y="371"/>
              <a:ext cx="192" cy="31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 Black" panose="020B0A04020102020204" pitchFamily="34" charset="0"/>
                </a:rPr>
                <a:t>3</a:t>
              </a:r>
            </a:p>
          </p:txBody>
        </p:sp>
      </p:grpSp>
      <p:pic>
        <p:nvPicPr>
          <p:cNvPr id="19461" name="Picture 101" descr="dongho"/>
          <p:cNvPicPr>
            <a:picLocks noChangeAspect="1" noChangeArrowheads="1" noCrop="1"/>
          </p:cNvPicPr>
          <p:nvPr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0" y="1"/>
            <a:ext cx="10795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" name="Oval 10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120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solidFill>
                  <a:srgbClr val="FF3300"/>
                </a:solidFill>
                <a:latin typeface=".VnBodoniH" pitchFamily="34" charset="0"/>
              </a:rPr>
              <a:t>HÕt giê</a:t>
            </a:r>
          </a:p>
        </p:txBody>
      </p:sp>
      <p:sp>
        <p:nvSpPr>
          <p:cNvPr id="4199" name="Oval 103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1336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3300"/>
                </a:solidFill>
                <a:latin typeface=".VnBodoniH" pitchFamily="34" charset="0"/>
              </a:rPr>
              <a:t>1</a:t>
            </a:r>
          </a:p>
        </p:txBody>
      </p:sp>
      <p:sp>
        <p:nvSpPr>
          <p:cNvPr id="4200" name="Oval 10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1336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2</a:t>
            </a:r>
          </a:p>
        </p:txBody>
      </p:sp>
      <p:sp>
        <p:nvSpPr>
          <p:cNvPr id="4201" name="Oval 105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1336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3</a:t>
            </a:r>
          </a:p>
        </p:txBody>
      </p:sp>
      <p:sp>
        <p:nvSpPr>
          <p:cNvPr id="4202" name="Oval 106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119313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4</a:t>
            </a:r>
          </a:p>
        </p:txBody>
      </p:sp>
      <p:sp>
        <p:nvSpPr>
          <p:cNvPr id="4203" name="Oval 107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133600" y="404814"/>
            <a:ext cx="685800" cy="585787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5</a:t>
            </a:r>
          </a:p>
        </p:txBody>
      </p:sp>
      <p:sp>
        <p:nvSpPr>
          <p:cNvPr id="4204" name="Oval 108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1336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6</a:t>
            </a:r>
          </a:p>
        </p:txBody>
      </p:sp>
      <p:sp>
        <p:nvSpPr>
          <p:cNvPr id="4205" name="Oval 109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133600" y="404814"/>
            <a:ext cx="685800" cy="585787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7</a:t>
            </a:r>
          </a:p>
        </p:txBody>
      </p:sp>
      <p:sp>
        <p:nvSpPr>
          <p:cNvPr id="4206" name="Oval 110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133600" y="404814"/>
            <a:ext cx="685800" cy="585787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8</a:t>
            </a:r>
          </a:p>
        </p:txBody>
      </p:sp>
      <p:sp>
        <p:nvSpPr>
          <p:cNvPr id="4207" name="Oval 111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133600" y="404814"/>
            <a:ext cx="685800" cy="585787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9</a:t>
            </a:r>
          </a:p>
        </p:txBody>
      </p:sp>
      <p:sp>
        <p:nvSpPr>
          <p:cNvPr id="4208" name="Oval 112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1336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3300"/>
                </a:solidFill>
                <a:latin typeface=".VnBodoniH" pitchFamily="34" charset="0"/>
              </a:rPr>
              <a:t>10</a:t>
            </a:r>
          </a:p>
        </p:txBody>
      </p:sp>
      <p:sp>
        <p:nvSpPr>
          <p:cNvPr id="4209" name="Oval 113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133600" y="381000"/>
            <a:ext cx="685800" cy="609600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4800">
              <a:latin typeface=".VnBodoniH" pitchFamily="34" charset="0"/>
            </a:endParaRPr>
          </a:p>
        </p:txBody>
      </p:sp>
      <p:pic>
        <p:nvPicPr>
          <p:cNvPr id="57" name="Picture 15">
            <a:hlinkClick r:id="" action="ppaction://media"/>
          </p:cNvPr>
          <p:cNvPicPr>
            <a:picLocks noGrp="1" noChangeAspect="1" noChangeArrowheads="1"/>
          </p:cNvPicPr>
          <p:nvPr>
            <p:ph sz="half" idx="4294967295"/>
            <a:audioFile r:link="rId17"/>
            <p:extLst>
              <p:ext uri="{DAA4B4D4-6D71-4841-9C94-3DE7FCFB9230}">
                <p14:media xmlns:p14="http://schemas.microsoft.com/office/powerpoint/2010/main" r:embed="rId16"/>
              </p:ext>
            </p:extLst>
          </p:nvPr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87200" y="6553200"/>
            <a:ext cx="304800" cy="304800"/>
          </a:xfrm>
        </p:spPr>
      </p:pic>
      <p:pic>
        <p:nvPicPr>
          <p:cNvPr id="26677" name="Picture 53" descr="TCANH"/>
          <p:cNvPicPr>
            <a:picLocks noChangeAspect="1" noChangeArrowheads="1"/>
          </p:cNvPicPr>
          <p:nvPr/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025" y="1676400"/>
            <a:ext cx="6096000" cy="231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78" name="Picture 54" descr="270413ha57215906693"/>
          <p:cNvPicPr>
            <a:picLocks noChangeAspect="1" noChangeArrowheads="1"/>
          </p:cNvPicPr>
          <p:nvPr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337" y="4224338"/>
            <a:ext cx="4389749" cy="2495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79" name="Picture 55" descr="small_89787"/>
          <p:cNvPicPr>
            <a:picLocks noChangeAspect="1" noChangeArrowheads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078" y="4098480"/>
            <a:ext cx="4470121" cy="257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Content Placeholder 2"/>
          <p:cNvPicPr>
            <a:picLocks noChangeAspect="1"/>
          </p:cNvPicPr>
          <p:nvPr/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636" y="-88792"/>
            <a:ext cx="1278335" cy="127833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2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2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9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7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9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4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0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4" presetClass="exit" presetSubtype="16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4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0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4" presetClass="exit" presetSubtype="16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4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0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4" presetClass="exit" presetSubtype="16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5" dur="500"/>
                                        <p:tgtEl>
                                          <p:spTgt spid="4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0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4" presetClass="exit" presetSubtype="32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38" dur="500"/>
                                        <p:tgtEl>
                                          <p:spTgt spid="4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0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4" presetClass="exit" presetSubtype="16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4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0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4" presetClass="exit" presetSubtype="16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" dur="500"/>
                                        <p:tgtEl>
                                          <p:spTgt spid="4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0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4" presetClass="exit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7" dur="500"/>
                                        <p:tgtEl>
                                          <p:spTgt spid="4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0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4" presetClass="exit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500"/>
                                        <p:tgtEl>
                                          <p:spTgt spid="4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0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4" presetClass="exit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3" dur="500"/>
                                        <p:tgtEl>
                                          <p:spTgt spid="4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0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4" presetClass="exit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" dur="500"/>
                                        <p:tgtEl>
                                          <p:spTgt spid="4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0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53" presetClass="entr" presetSubtype="0" repeatCount="300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1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6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7"/>
                </p:tgtEl>
              </p:cMediaNode>
            </p:audio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66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 nodeType="clickPar">
                      <p:stCondLst>
                        <p:cond delay="0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8" dur="500"/>
                                        <p:tgtEl>
                                          <p:spTgt spid="266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500"/>
                                        <p:tgtEl>
                                          <p:spTgt spid="266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2.22222E-6 L 5.55112E-17 0.17431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266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704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6" dur="2000" fill="hold"/>
                                        <p:tgtEl>
                                          <p:spTgt spid="2667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2" name="ban rat gi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7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66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 nodeType="clickPar">
                      <p:stCondLst>
                        <p:cond delay="0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266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266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3" name="chon l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78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66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 nodeType="clickPar">
                      <p:stCondLst>
                        <p:cond delay="0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266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2667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4" name="chon 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79"/>
                  </p:tgtEl>
                </p:cond>
              </p:nextCondLst>
            </p:seq>
          </p:childTnLst>
        </p:cTn>
      </p:par>
    </p:tnLst>
    <p:bldLst>
      <p:bldP spid="4122" grpId="0" build="allAtOnce" animBg="1"/>
      <p:bldP spid="420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826970" y="1066800"/>
            <a:ext cx="532509" cy="5486400"/>
            <a:chOff x="-36" y="768"/>
            <a:chExt cx="370" cy="2075"/>
          </a:xfrm>
        </p:grpSpPr>
        <p:grpSp>
          <p:nvGrpSpPr>
            <p:cNvPr id="20512" name="Group 3"/>
            <p:cNvGrpSpPr>
              <a:grpSpLocks/>
            </p:cNvGrpSpPr>
            <p:nvPr/>
          </p:nvGrpSpPr>
          <p:grpSpPr bwMode="auto">
            <a:xfrm rot="5400000">
              <a:off x="-879" y="1752"/>
              <a:ext cx="2064" cy="96"/>
              <a:chOff x="0" y="1896"/>
              <a:chExt cx="5760" cy="120"/>
            </a:xfrm>
          </p:grpSpPr>
          <p:sp>
            <p:nvSpPr>
              <p:cNvPr id="20533" name="Rectangle 4"/>
              <p:cNvSpPr>
                <a:spLocks noChangeArrowheads="1"/>
              </p:cNvSpPr>
              <p:nvPr>
                <p:custDataLst>
                  <p:tags r:id="rId44"/>
                </p:custDataLst>
              </p:nvPr>
            </p:nvSpPr>
            <p:spPr bwMode="gray">
              <a:xfrm>
                <a:off x="0" y="1896"/>
                <a:ext cx="5760" cy="4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ECECEC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0534" name="Rectangle 5"/>
              <p:cNvSpPr>
                <a:spLocks noChangeArrowheads="1"/>
              </p:cNvSpPr>
              <p:nvPr>
                <p:custDataLst>
                  <p:tags r:id="rId45"/>
                </p:custDataLst>
              </p:nvPr>
            </p:nvSpPr>
            <p:spPr bwMode="gray">
              <a:xfrm>
                <a:off x="0" y="1942"/>
                <a:ext cx="5760" cy="74"/>
              </a:xfrm>
              <a:prstGeom prst="rect">
                <a:avLst/>
              </a:prstGeom>
              <a:gradFill rotWithShape="1">
                <a:gsLst>
                  <a:gs pos="0">
                    <a:srgbClr val="CFCFCF"/>
                  </a:gs>
                  <a:gs pos="100000">
                    <a:srgbClr val="5F5F5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grpSp>
          <p:nvGrpSpPr>
            <p:cNvPr id="20513" name="Group 6"/>
            <p:cNvGrpSpPr>
              <a:grpSpLocks/>
            </p:cNvGrpSpPr>
            <p:nvPr/>
          </p:nvGrpSpPr>
          <p:grpSpPr bwMode="auto">
            <a:xfrm rot="5400000">
              <a:off x="67" y="2576"/>
              <a:ext cx="173" cy="361"/>
              <a:chOff x="1873" y="732"/>
              <a:chExt cx="2013" cy="3799"/>
            </a:xfrm>
          </p:grpSpPr>
          <p:sp>
            <p:nvSpPr>
              <p:cNvPr id="4103" name="AutoShape 7"/>
              <p:cNvSpPr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gray">
              <a:xfrm rot="16200000" flipH="1">
                <a:off x="1818" y="2530"/>
                <a:ext cx="313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4104" name="AutoShape 8"/>
              <p:cNvSpPr>
                <a:spLocks noChangeArrowheads="1"/>
              </p:cNvSpPr>
              <p:nvPr>
                <p:custDataLst>
                  <p:tags r:id="rId36"/>
                </p:custDataLst>
              </p:nvPr>
            </p:nvSpPr>
            <p:spPr bwMode="gray">
              <a:xfrm rot="5400000" flipH="1">
                <a:off x="3628" y="2495"/>
                <a:ext cx="313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4105" name="AutoShape 9"/>
              <p:cNvSpPr>
                <a:spLocks noChangeArrowheads="1"/>
              </p:cNvSpPr>
              <p:nvPr>
                <p:custDataLst>
                  <p:tags r:id="rId37"/>
                </p:custDataLst>
              </p:nvPr>
            </p:nvSpPr>
            <p:spPr bwMode="gray">
              <a:xfrm rot="10800000" flipH="1">
                <a:off x="2726" y="3357"/>
                <a:ext cx="308" cy="209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0527" name="Oval 10"/>
              <p:cNvSpPr>
                <a:spLocks noChangeArrowheads="1"/>
              </p:cNvSpPr>
              <p:nvPr>
                <p:custDataLst>
                  <p:tags r:id="rId38"/>
                </p:custDataLst>
              </p:nvPr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0528" name="Oval 11"/>
              <p:cNvSpPr>
                <a:spLocks noChangeArrowheads="1"/>
              </p:cNvSpPr>
              <p:nvPr>
                <p:custDataLst>
                  <p:tags r:id="rId39"/>
                </p:custDataLst>
              </p:nvPr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108" name="Oval 12"/>
              <p:cNvSpPr>
                <a:spLocks noChangeArrowheads="1"/>
              </p:cNvSpPr>
              <p:nvPr>
                <p:custDataLst>
                  <p:tags r:id="rId40"/>
                </p:custDataLst>
              </p:nvPr>
            </p:nvSpPr>
            <p:spPr bwMode="gray">
              <a:xfrm>
                <a:off x="2314" y="733"/>
                <a:ext cx="1143" cy="379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0530" name="Oval 13"/>
              <p:cNvSpPr>
                <a:spLocks noChangeArrowheads="1"/>
              </p:cNvSpPr>
              <p:nvPr>
                <p:custDataLst>
                  <p:tags r:id="rId41"/>
                </p:custDataLst>
              </p:nvPr>
            </p:nvSpPr>
            <p:spPr bwMode="gray">
              <a:xfrm>
                <a:off x="2313" y="733"/>
                <a:ext cx="1144" cy="3798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110" name="Oval 14"/>
              <p:cNvSpPr>
                <a:spLocks noChangeArrowheads="1"/>
              </p:cNvSpPr>
              <p:nvPr>
                <p:custDataLst>
                  <p:tags r:id="rId42"/>
                </p:custDataLst>
              </p:nvPr>
            </p:nvSpPr>
            <p:spPr bwMode="gray">
              <a:xfrm>
                <a:off x="2334" y="732"/>
                <a:ext cx="1097" cy="379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0532" name="Oval 15"/>
              <p:cNvSpPr>
                <a:spLocks noChangeArrowheads="1"/>
              </p:cNvSpPr>
              <p:nvPr>
                <p:custDataLst>
                  <p:tags r:id="rId43"/>
                </p:custDataLst>
              </p:nvPr>
            </p:nvSpPr>
            <p:spPr bwMode="gray">
              <a:xfrm>
                <a:off x="2337" y="734"/>
                <a:ext cx="1096" cy="3797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grpSp>
          <p:nvGrpSpPr>
            <p:cNvPr id="20514" name="Group 16"/>
            <p:cNvGrpSpPr>
              <a:grpSpLocks/>
            </p:cNvGrpSpPr>
            <p:nvPr/>
          </p:nvGrpSpPr>
          <p:grpSpPr bwMode="auto">
            <a:xfrm rot="5400000">
              <a:off x="58" y="1629"/>
              <a:ext cx="173" cy="361"/>
              <a:chOff x="1874" y="730"/>
              <a:chExt cx="2014" cy="3801"/>
            </a:xfrm>
          </p:grpSpPr>
          <p:sp>
            <p:nvSpPr>
              <p:cNvPr id="4113" name="AutoShape 17"/>
              <p:cNvSpPr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gray">
              <a:xfrm rot="16200000" flipH="1">
                <a:off x="1819" y="2528"/>
                <a:ext cx="313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4114" name="AutoShape 18"/>
              <p:cNvSpPr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gray">
              <a:xfrm rot="5400000" flipH="1">
                <a:off x="3630" y="2493"/>
                <a:ext cx="313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4115" name="AutoShape 19"/>
              <p:cNvSpPr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gray">
              <a:xfrm rot="10800000" flipH="1">
                <a:off x="2728" y="3355"/>
                <a:ext cx="308" cy="209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0518" name="Oval 20"/>
              <p:cNvSpPr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0519" name="Oval 21"/>
              <p:cNvSpPr>
                <a:spLocks noChangeArrowheads="1"/>
              </p:cNvSpPr>
              <p:nvPr>
                <p:custDataLst>
                  <p:tags r:id="rId30"/>
                </p:custDataLst>
              </p:nvPr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118" name="Oval 22"/>
              <p:cNvSpPr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gray">
              <a:xfrm>
                <a:off x="2316" y="731"/>
                <a:ext cx="1144" cy="379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0521" name="Oval 23"/>
              <p:cNvSpPr>
                <a:spLocks noChangeArrowheads="1"/>
              </p:cNvSpPr>
              <p:nvPr>
                <p:custDataLst>
                  <p:tags r:id="rId32"/>
                </p:custDataLst>
              </p:nvPr>
            </p:nvSpPr>
            <p:spPr bwMode="gray">
              <a:xfrm>
                <a:off x="2313" y="733"/>
                <a:ext cx="1144" cy="3798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120" name="Oval 24"/>
              <p:cNvSpPr>
                <a:spLocks noChangeArrowheads="1"/>
              </p:cNvSpPr>
              <p:nvPr>
                <p:custDataLst>
                  <p:tags r:id="rId33"/>
                </p:custDataLst>
              </p:nvPr>
            </p:nvSpPr>
            <p:spPr bwMode="gray">
              <a:xfrm>
                <a:off x="2336" y="730"/>
                <a:ext cx="1097" cy="3799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0523" name="Oval 25"/>
              <p:cNvSpPr>
                <a:spLocks noChangeArrowheads="1"/>
              </p:cNvSpPr>
              <p:nvPr>
                <p:custDataLst>
                  <p:tags r:id="rId34"/>
                </p:custDataLst>
              </p:nvPr>
            </p:nvSpPr>
            <p:spPr bwMode="gray">
              <a:xfrm>
                <a:off x="2337" y="734"/>
                <a:ext cx="1096" cy="3797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</p:grpSp>
      <p:sp>
        <p:nvSpPr>
          <p:cNvPr id="4122" name="AutoShape 26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1557338" y="76200"/>
            <a:ext cx="8958262" cy="1371600"/>
          </a:xfrm>
          <a:prstGeom prst="roundRect">
            <a:avLst>
              <a:gd name="adj" fmla="val 50000"/>
            </a:avLst>
          </a:prstGeom>
          <a:solidFill>
            <a:srgbClr val="CCFFFF"/>
          </a:soli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.VnTime" panose="020B7200000000000000" pitchFamily="34" charset="0"/>
              </a:rPr>
              <a:t>       </a:t>
            </a:r>
            <a:endParaRPr lang="en-US" altLang="en-US" dirty="0">
              <a:solidFill>
                <a:srgbClr val="FF3300"/>
              </a:solidFill>
              <a:latin typeface=".VnTime" panose="020B7200000000000000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3300"/>
                </a:solidFill>
                <a:latin typeface=".VnTime" panose="020B7200000000000000" pitchFamily="34" charset="0"/>
              </a:rPr>
              <a:t>	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Tình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cảm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cháu</a:t>
            </a:r>
            <a:endParaRPr lang="en-US" altLang="en-US" sz="36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dành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cô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giáo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ngày</a:t>
            </a:r>
            <a:r>
              <a:rPr lang="en-US" alt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 20/</a:t>
            </a:r>
            <a:r>
              <a:rPr lang="en-US" altLang="en-US" sz="36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11</a:t>
            </a:r>
          </a:p>
        </p:txBody>
      </p:sp>
      <p:grpSp>
        <p:nvGrpSpPr>
          <p:cNvPr id="6" name="Group 89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9524999" y="420609"/>
            <a:ext cx="783484" cy="693641"/>
            <a:chOff x="4808" y="240"/>
            <a:chExt cx="673" cy="575"/>
          </a:xfrm>
        </p:grpSpPr>
        <p:grpSp>
          <p:nvGrpSpPr>
            <p:cNvPr id="20501" name="Group 90"/>
            <p:cNvGrpSpPr>
              <a:grpSpLocks/>
            </p:cNvGrpSpPr>
            <p:nvPr/>
          </p:nvGrpSpPr>
          <p:grpSpPr bwMode="auto">
            <a:xfrm>
              <a:off x="4808" y="240"/>
              <a:ext cx="673" cy="575"/>
              <a:chOff x="884" y="2628"/>
              <a:chExt cx="806" cy="653"/>
            </a:xfrm>
          </p:grpSpPr>
          <p:sp>
            <p:nvSpPr>
              <p:cNvPr id="20503" name="Oval 91"/>
              <p:cNvSpPr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gray">
              <a:xfrm>
                <a:off x="884" y="2709"/>
                <a:ext cx="267" cy="49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00CC66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0504" name="Oval 92"/>
              <p:cNvSpPr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gray">
              <a:xfrm>
                <a:off x="884" y="2709"/>
                <a:ext cx="267" cy="490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alpha val="32001"/>
                    </a:srgbClr>
                  </a:gs>
                  <a:gs pos="100000">
                    <a:srgbClr val="000000">
                      <a:alpha val="89998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0505" name="Oval 93"/>
              <p:cNvSpPr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gray">
              <a:xfrm>
                <a:off x="940" y="2709"/>
                <a:ext cx="750" cy="489"/>
              </a:xfrm>
              <a:prstGeom prst="ellipse">
                <a:avLst/>
              </a:prstGeom>
              <a:gradFill rotWithShape="1">
                <a:gsLst>
                  <a:gs pos="0">
                    <a:srgbClr val="006E37"/>
                  </a:gs>
                  <a:gs pos="50000">
                    <a:srgbClr val="00CC66"/>
                  </a:gs>
                  <a:gs pos="100000">
                    <a:srgbClr val="006E37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0506" name="Oval 94"/>
              <p:cNvSpPr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gray">
              <a:xfrm>
                <a:off x="941" y="2709"/>
                <a:ext cx="749" cy="489"/>
              </a:xfrm>
              <a:prstGeom prst="ellipse">
                <a:avLst/>
              </a:prstGeom>
              <a:gradFill rotWithShape="1">
                <a:gsLst>
                  <a:gs pos="0">
                    <a:srgbClr val="008241"/>
                  </a:gs>
                  <a:gs pos="100000">
                    <a:srgbClr val="00CC66">
                      <a:alpha val="0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0507" name="Oval 95"/>
              <p:cNvSpPr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gray">
              <a:xfrm>
                <a:off x="981" y="2709"/>
                <a:ext cx="674" cy="489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0508" name="Oval 96"/>
              <p:cNvSpPr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gray">
              <a:xfrm>
                <a:off x="992" y="2628"/>
                <a:ext cx="653" cy="653"/>
              </a:xfrm>
              <a:prstGeom prst="ellips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0509" name="Oval 97"/>
              <p:cNvSpPr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gray">
              <a:xfrm>
                <a:off x="1000" y="2632"/>
                <a:ext cx="637" cy="636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E9E9E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0510" name="Oval 98"/>
              <p:cNvSpPr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gray">
              <a:xfrm>
                <a:off x="1007" y="2638"/>
                <a:ext cx="606" cy="595"/>
              </a:xfrm>
              <a:prstGeom prst="ellipse">
                <a:avLst/>
              </a:prstGeom>
              <a:gradFill rotWithShape="1">
                <a:gsLst>
                  <a:gs pos="0">
                    <a:srgbClr val="989898"/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0511" name="Oval 99"/>
              <p:cNvSpPr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gray">
              <a:xfrm>
                <a:off x="1042" y="2655"/>
                <a:ext cx="539" cy="48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sp>
          <p:nvSpPr>
            <p:cNvPr id="20502" name="WordArt 100"/>
            <p:cNvSpPr>
              <a:spLocks noChangeArrowheads="1" noChangeShapeType="1" noTextEdit="1"/>
            </p:cNvSpPr>
            <p:nvPr>
              <p:custDataLst>
                <p:tags r:id="rId16"/>
              </p:custDataLst>
            </p:nvPr>
          </p:nvSpPr>
          <p:spPr bwMode="auto">
            <a:xfrm>
              <a:off x="5034" y="371"/>
              <a:ext cx="192" cy="31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 Black" panose="020B0A04020102020204" pitchFamily="34" charset="0"/>
                </a:rPr>
                <a:t>4</a:t>
              </a:r>
            </a:p>
          </p:txBody>
        </p:sp>
      </p:grpSp>
      <p:pic>
        <p:nvPicPr>
          <p:cNvPr id="20485" name="Picture 101" descr="dongho"/>
          <p:cNvPicPr>
            <a:picLocks noChangeAspect="1" noChangeArrowheads="1" noCrop="1"/>
          </p:cNvPicPr>
          <p:nvPr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0" y="1"/>
            <a:ext cx="10795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" name="Oval 10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120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solidFill>
                  <a:srgbClr val="FF3300"/>
                </a:solidFill>
                <a:latin typeface=".VnBodoniH" pitchFamily="34" charset="0"/>
              </a:rPr>
              <a:t>HÕt giê</a:t>
            </a:r>
          </a:p>
        </p:txBody>
      </p:sp>
      <p:sp>
        <p:nvSpPr>
          <p:cNvPr id="4199" name="Oval 103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120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3300"/>
                </a:solidFill>
                <a:latin typeface=".VnBodoniH" pitchFamily="34" charset="0"/>
              </a:rPr>
              <a:t>1</a:t>
            </a:r>
          </a:p>
        </p:txBody>
      </p:sp>
      <p:sp>
        <p:nvSpPr>
          <p:cNvPr id="4200" name="Oval 10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120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2</a:t>
            </a:r>
          </a:p>
        </p:txBody>
      </p:sp>
      <p:sp>
        <p:nvSpPr>
          <p:cNvPr id="4201" name="Oval 105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120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3</a:t>
            </a:r>
          </a:p>
        </p:txBody>
      </p:sp>
      <p:sp>
        <p:nvSpPr>
          <p:cNvPr id="4202" name="Oval 106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120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4</a:t>
            </a:r>
          </a:p>
        </p:txBody>
      </p:sp>
      <p:sp>
        <p:nvSpPr>
          <p:cNvPr id="4203" name="Oval 107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120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5</a:t>
            </a:r>
          </a:p>
        </p:txBody>
      </p:sp>
      <p:sp>
        <p:nvSpPr>
          <p:cNvPr id="4204" name="Oval 108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120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6</a:t>
            </a:r>
          </a:p>
        </p:txBody>
      </p:sp>
      <p:sp>
        <p:nvSpPr>
          <p:cNvPr id="4205" name="Oval 109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120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7</a:t>
            </a:r>
          </a:p>
        </p:txBody>
      </p:sp>
      <p:sp>
        <p:nvSpPr>
          <p:cNvPr id="4206" name="Oval 110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120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8</a:t>
            </a:r>
          </a:p>
        </p:txBody>
      </p:sp>
      <p:sp>
        <p:nvSpPr>
          <p:cNvPr id="4207" name="Oval 111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120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itchFamily="34" charset="0"/>
              </a:rPr>
              <a:t>9</a:t>
            </a:r>
          </a:p>
        </p:txBody>
      </p:sp>
      <p:sp>
        <p:nvSpPr>
          <p:cNvPr id="4208" name="Oval 112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120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3300"/>
                </a:solidFill>
                <a:latin typeface=".VnBodoniH" pitchFamily="34" charset="0"/>
              </a:rPr>
              <a:t>10</a:t>
            </a:r>
          </a:p>
        </p:txBody>
      </p:sp>
      <p:sp>
        <p:nvSpPr>
          <p:cNvPr id="4209" name="Oval 113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120900" y="381000"/>
            <a:ext cx="685800" cy="609600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4800">
              <a:latin typeface=".VnBodoniH" pitchFamily="34" charset="0"/>
            </a:endParaRPr>
          </a:p>
        </p:txBody>
      </p:sp>
      <p:pic>
        <p:nvPicPr>
          <p:cNvPr id="27700" name="Picture 52" descr="neu_be_ich_ky"/>
          <p:cNvPicPr>
            <a:picLocks noChangeAspect="1" noChangeArrowheads="1"/>
          </p:cNvPicPr>
          <p:nvPr/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600200"/>
            <a:ext cx="3810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701" name="Picture 53" descr="tre-bi-bao-hanh-1"/>
          <p:cNvPicPr>
            <a:picLocks noChangeAspect="1" noChangeArrowheads="1"/>
          </p:cNvPicPr>
          <p:nvPr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600200"/>
            <a:ext cx="4343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702" name="Picture 54" descr="ngvn-08"/>
          <p:cNvPicPr>
            <a:picLocks noChangeAspect="1" noChangeArrowheads="1"/>
          </p:cNvPicPr>
          <p:nvPr/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114800"/>
            <a:ext cx="51054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Content Placeholder 2"/>
          <p:cNvPicPr>
            <a:picLocks noChangeAspect="1"/>
          </p:cNvPicPr>
          <p:nvPr/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636" y="-88792"/>
            <a:ext cx="1278335" cy="127833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2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2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7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7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7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7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7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3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4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8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4" presetClass="exit" presetSubtype="16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9" dur="500"/>
                                        <p:tgtEl>
                                          <p:spTgt spid="4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8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4" presetClass="exit" presetSubtype="16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4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8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4" presetClass="exit" presetSubtype="16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5" dur="500"/>
                                        <p:tgtEl>
                                          <p:spTgt spid="4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8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4" presetClass="exit" presetSubtype="32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48" dur="500"/>
                                        <p:tgtEl>
                                          <p:spTgt spid="4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8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4" presetClass="exit" presetSubtype="16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" dur="500"/>
                                        <p:tgtEl>
                                          <p:spTgt spid="4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8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4" presetClass="exit" presetSubtype="16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4" dur="500"/>
                                        <p:tgtEl>
                                          <p:spTgt spid="4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8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4" presetClass="exit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7" dur="500"/>
                                        <p:tgtEl>
                                          <p:spTgt spid="4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8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4" presetClass="exit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0" dur="500"/>
                                        <p:tgtEl>
                                          <p:spTgt spid="4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8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4" presetClass="exit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3" dur="500"/>
                                        <p:tgtEl>
                                          <p:spTgt spid="4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8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4" presetClass="exit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6" dur="500"/>
                                        <p:tgtEl>
                                          <p:spTgt spid="4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8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53" presetClass="entr" presetSubtype="0" repeatCount="300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9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77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 nodeType="clickPar">
                      <p:stCondLst>
                        <p:cond delay="0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2770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2770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0" name="chon l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701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77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 nodeType="clickPar">
                      <p:stCondLst>
                        <p:cond delay="0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277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277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1" name="chon 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700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77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 nodeType="clickPar">
                      <p:stCondLst>
                        <p:cond delay="0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-0.00417 -0.27222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277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-1361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2" name="ban rat gi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0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1" dur="500"/>
                                        <p:tgtEl>
                                          <p:spTgt spid="277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4" dur="500"/>
                                        <p:tgtEl>
                                          <p:spTgt spid="277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7" dur="2000" fill="hold"/>
                                        <p:tgtEl>
                                          <p:spTgt spid="277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2" name="ban rat gi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702"/>
                  </p:tgtEl>
                </p:cond>
              </p:nextCondLst>
            </p:seq>
          </p:childTnLst>
        </p:cTn>
      </p:par>
    </p:tnLst>
    <p:bldLst>
      <p:bldP spid="4122" grpId="0" build="allAtOnce" animBg="1"/>
      <p:bldP spid="420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Box 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667000" y="2133600"/>
            <a:ext cx="70104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54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5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5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khéo</a:t>
            </a:r>
            <a:r>
              <a:rPr lang="en-US" alt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endParaRPr lang="en-US" altLang="en-US" sz="5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Content Placeholder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636" y="-88792"/>
            <a:ext cx="1278335" cy="127833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72791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09" y="-27710"/>
            <a:ext cx="12033110" cy="688571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38400" y="2707259"/>
            <a:ext cx="762420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>
                <a:ln w="0"/>
                <a:solidFill>
                  <a:srgbClr val="80008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các bé chăm ngoan học giỏi!</a:t>
            </a:r>
          </a:p>
        </p:txBody>
      </p:sp>
      <p:pic>
        <p:nvPicPr>
          <p:cNvPr id="6" name="Content Placeholder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636" y="-88792"/>
            <a:ext cx="1278335" cy="1278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39461"/>
      </p:ext>
    </p:extLst>
  </p:cSld>
  <p:clrMapOvr>
    <a:masterClrMapping/>
  </p:clrMapOvr>
  <p:transition spd="slow">
    <p:comb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0" y="0"/>
            <a:ext cx="3886200" cy="1325563"/>
          </a:xfrm>
        </p:spPr>
        <p:txBody>
          <a:bodyPr/>
          <a:lstStyle/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TRANG PHỤC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95400"/>
            <a:ext cx="5334000" cy="5219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295400"/>
            <a:ext cx="5410200" cy="5219700"/>
          </a:xfrm>
          <a:prstGeom prst="rect">
            <a:avLst/>
          </a:prstGeom>
        </p:spPr>
      </p:pic>
      <p:pic>
        <p:nvPicPr>
          <p:cNvPr id="5" name="Content Placeholder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575" y="-158353"/>
            <a:ext cx="1351576" cy="1351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898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744" y="1030360"/>
            <a:ext cx="3823855" cy="2867891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62400" y="-88792"/>
            <a:ext cx="4876800" cy="1024731"/>
          </a:xfrm>
        </p:spPr>
        <p:txBody>
          <a:bodyPr/>
          <a:lstStyle/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CÔNG VIỆC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914400"/>
            <a:ext cx="4057646" cy="29215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3930326"/>
            <a:ext cx="4419600" cy="2865329"/>
          </a:xfrm>
          <a:prstGeom prst="rect">
            <a:avLst/>
          </a:prstGeom>
        </p:spPr>
      </p:pic>
      <p:pic>
        <p:nvPicPr>
          <p:cNvPr id="7" name="Content Placeholder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636" y="-88792"/>
            <a:ext cx="1278335" cy="1278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380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14600" y="2209800"/>
            <a:ext cx="7543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QUAN SÁT – ĐÀM THOẠI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2. Các hoạt động trong ngày 20/11</a:t>
            </a:r>
            <a:endParaRPr lang="en-US" altLang="en-US" sz="36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Content Placeholder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575" y="-158353"/>
            <a:ext cx="1351576" cy="1351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376985"/>
      </p:ext>
    </p:extLst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16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122682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 Box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876800" y="6248401"/>
            <a:ext cx="4038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14340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886200" y="6400801"/>
            <a:ext cx="4876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1">
                <a:solidFill>
                  <a:schemeClr val="accent2"/>
                </a:solidFill>
              </a:rPr>
              <a:t>Biểu diễn văn nghệ</a:t>
            </a:r>
          </a:p>
        </p:txBody>
      </p:sp>
      <p:pic>
        <p:nvPicPr>
          <p:cNvPr id="5" name="Content Placeholder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636" y="-88792"/>
            <a:ext cx="1278335" cy="127833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1" descr="img_917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12344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Content Placeholder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636" y="-88792"/>
            <a:ext cx="1278335" cy="127833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 descr="TCAN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 Box 8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514600" y="6096000"/>
            <a:ext cx="7772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</a:rPr>
              <a:t>Tọa đàm ngày nhà giáo Việt Nam 20-11</a:t>
            </a:r>
          </a:p>
        </p:txBody>
      </p:sp>
    </p:spTree>
    <p:custDataLst>
      <p:tags r:id="rId1"/>
    </p:custData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2291" name="Picture 6" descr="ngvn-08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0"/>
            <a:ext cx="9144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Content Placeholder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636" y="-88792"/>
            <a:ext cx="1278335" cy="127833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08" y="0"/>
            <a:ext cx="12164292" cy="6780068"/>
          </a:xfrm>
          <a:prstGeom prst="rect">
            <a:avLst/>
          </a:prstGeom>
        </p:spPr>
      </p:pic>
      <p:sp>
        <p:nvSpPr>
          <p:cNvPr id="5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200400" y="1413814"/>
            <a:ext cx="5410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4800" b="1" dirty="0" err="1">
                <a:solidFill>
                  <a:srgbClr val="800080"/>
                </a:solidFill>
                <a:latin typeface="Times New Roman" panose="02020603050405020304" pitchFamily="18" charset="0"/>
              </a:rPr>
              <a:t>Trò</a:t>
            </a:r>
            <a:r>
              <a:rPr lang="en-US" altLang="en-US" sz="4800" b="1" dirty="0">
                <a:solidFill>
                  <a:srgbClr val="80008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800080"/>
                </a:solidFill>
                <a:latin typeface="Times New Roman" panose="02020603050405020304" pitchFamily="18" charset="0"/>
              </a:rPr>
              <a:t>chơi</a:t>
            </a:r>
            <a:r>
              <a:rPr lang="en-US" altLang="en-US" sz="4800" b="1" dirty="0">
                <a:solidFill>
                  <a:srgbClr val="800080"/>
                </a:solidFill>
                <a:latin typeface="Times New Roman" panose="02020603050405020304" pitchFamily="18" charset="0"/>
              </a:rPr>
              <a:t>: </a:t>
            </a:r>
          </a:p>
          <a:p>
            <a:pPr algn="ctr" eaLnBrk="1" hangingPunct="1">
              <a:buFontTx/>
              <a:buNone/>
            </a:pPr>
            <a:r>
              <a:rPr lang="en-US" altLang="en-US" sz="4800" b="1" dirty="0" err="1">
                <a:solidFill>
                  <a:srgbClr val="800080"/>
                </a:solidFill>
                <a:latin typeface="Times New Roman" panose="02020603050405020304" pitchFamily="18" charset="0"/>
              </a:rPr>
              <a:t>Thử</a:t>
            </a:r>
            <a:r>
              <a:rPr lang="en-US" altLang="en-US" sz="4800" b="1" dirty="0">
                <a:solidFill>
                  <a:srgbClr val="80008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800080"/>
                </a:solidFill>
                <a:latin typeface="Times New Roman" panose="02020603050405020304" pitchFamily="18" charset="0"/>
              </a:rPr>
              <a:t>tài</a:t>
            </a:r>
            <a:r>
              <a:rPr lang="en-US" altLang="en-US" sz="4800" b="1" dirty="0">
                <a:solidFill>
                  <a:srgbClr val="80008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800080"/>
                </a:solidFill>
                <a:latin typeface="Times New Roman" panose="02020603050405020304" pitchFamily="18" charset="0"/>
              </a:rPr>
              <a:t>bé</a:t>
            </a:r>
            <a:r>
              <a:rPr lang="en-US" altLang="en-US" sz="4800" b="1" dirty="0">
                <a:solidFill>
                  <a:srgbClr val="80008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800080"/>
                </a:solidFill>
                <a:latin typeface="Times New Roman" panose="02020603050405020304" pitchFamily="18" charset="0"/>
              </a:rPr>
              <a:t>yêu</a:t>
            </a:r>
            <a:endParaRPr lang="en-US" altLang="en-US" sz="4800" b="1" dirty="0">
              <a:solidFill>
                <a:srgbClr val="800080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buFontTx/>
              <a:buNone/>
            </a:pPr>
            <a:r>
              <a:rPr lang="en-US" altLang="en-US" sz="6000" b="1" dirty="0">
                <a:solidFill>
                  <a:srgbClr val="FF3300"/>
                </a:solidFill>
                <a:latin typeface=".VnAvant" panose="020B7200000000000000" pitchFamily="34" charset="0"/>
              </a:rPr>
              <a:t> </a:t>
            </a:r>
          </a:p>
        </p:txBody>
      </p:sp>
      <p:pic>
        <p:nvPicPr>
          <p:cNvPr id="6" name="Content Placeholder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636" y="-88792"/>
            <a:ext cx="1278335" cy="1278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11223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PERSISTENCEDATA" val="MMPROD_UIPERSISTENCEDATA"/>
  <p:tag name="MMPROD_THEME_BG_IMAGE" val=""/>
  <p:tag name="MMPROD_UIDATA" val="&lt;database version=&quot;10.0&quot;&gt;&lt;object type=&quot;1&quot; unique_id=&quot;10001&quot;&gt;&lt;property id=&quot;20141&quot; value=&quot;boy20-11. huê dạy mẫu&quot;/&gt;&lt;property id=&quot;20148&quot; value=&quot;5&quot;/&gt;&lt;property id=&quot;20184&quot; value=&quot;7&quot;/&gt;&lt;property id=&quot;20224&quot; value=&quot;C:\Users\Admin\Desktop&quot;/&gt;&lt;property id=&quot;20250&quot; value=&quot;0&quot;/&gt;&lt;property id=&quot;20251&quot; value=&quot;1&quot;/&gt;&lt;property id=&quot;20259&quot; value=&quot;0&quot;/&gt;&lt;property id=&quot;20263&quot; value=&quot;2&quot;/&gt;&lt;property id=&quot;20264&quot; value=&quot;1&quot;/&gt;&lt;object type=&quot;2&quot; unique_id=&quot;10612&quot;&gt;&lt;object type=&quot;3&quot; unique_id=&quot;10615&quot;&gt;&lt;property id=&quot;20148&quot; value=&quot;5&quot;/&gt;&lt;property id=&quot;20300&quot; value=&quot;Slide 6&quot;/&gt;&lt;property id=&quot;20307&quot; value=&quot;269&quot;/&gt;&lt;property id=&quot;20309&quot; value=&quot;-1&quot;/&gt;&lt;/object&gt;&lt;object type=&quot;3&quot; unique_id=&quot;10616&quot;&gt;&lt;property id=&quot;20148&quot; value=&quot;5&quot;/&gt;&lt;property id=&quot;20300&quot; value=&quot;Slide 9&quot;/&gt;&lt;property id=&quot;20307&quot; value=&quot;256&quot;/&gt;&lt;property id=&quot;20309&quot; value=&quot;-1&quot;/&gt;&lt;/object&gt;&lt;object type=&quot;3&quot; unique_id=&quot;10617&quot;&gt;&lt;property id=&quot;20148&quot; value=&quot;5&quot;/&gt;&lt;property id=&quot;20300&quot; value=&quot;Slide 10&quot;/&gt;&lt;property id=&quot;20307&quot; value=&quot;257&quot;/&gt;&lt;property id=&quot;20309&quot; value=&quot;-1&quot;/&gt;&lt;/object&gt;&lt;object type=&quot;3&quot; unique_id=&quot;10618&quot;&gt;&lt;property id=&quot;20148&quot; value=&quot;5&quot;/&gt;&lt;property id=&quot;20300&quot; value=&quot;Slide 11&quot;/&gt;&lt;property id=&quot;20307&quot; value=&quot;258&quot;/&gt;&lt;property id=&quot;20309&quot; value=&quot;-1&quot;/&gt;&lt;/object&gt;&lt;object type=&quot;3&quot; unique_id=&quot;10619&quot;&gt;&lt;property id=&quot;20148&quot; value=&quot;5&quot;/&gt;&lt;property id=&quot;20300&quot; value=&quot;Slide 12&quot;/&gt;&lt;property id=&quot;20307&quot; value=&quot;272&quot;/&gt;&lt;property id=&quot;20309&quot; value=&quot;-1&quot;/&gt;&lt;/object&gt;&lt;object type=&quot;3&quot; unique_id=&quot;10620&quot;&gt;&lt;property id=&quot;20148&quot; value=&quot;5&quot;/&gt;&lt;property id=&quot;20300&quot; value=&quot;Slide 13&quot;/&gt;&lt;property id=&quot;20307&quot; value=&quot;274&quot;/&gt;&lt;property id=&quot;20309&quot; value=&quot;-1&quot;/&gt;&lt;/object&gt;&lt;object type=&quot;3&quot; unique_id=&quot;10621&quot;&gt;&lt;property id=&quot;20148&quot; value=&quot;5&quot;/&gt;&lt;property id=&quot;20300&quot; value=&quot;Slide 14&quot;/&gt;&lt;property id=&quot;20307&quot; value=&quot;260&quot;/&gt;&lt;property id=&quot;20309&quot; value=&quot;-1&quot;/&gt;&lt;/object&gt;&lt;object type=&quot;3&quot; unique_id=&quot;10622&quot;&gt;&lt;property id=&quot;20148&quot; value=&quot;5&quot;/&gt;&lt;property id=&quot;20300&quot; value=&quot;Slide 16&quot;/&gt;&lt;property id=&quot;20307&quot; value=&quot;262&quot;/&gt;&lt;property id=&quot;20309&quot; value=&quot;-1&quot;/&gt;&lt;/object&gt;&lt;object type=&quot;3&quot; unique_id=&quot;10623&quot;&gt;&lt;property id=&quot;20148&quot; value=&quot;5&quot;/&gt;&lt;property id=&quot;20300&quot; value=&quot;Slide 17&quot;/&gt;&lt;property id=&quot;20307&quot; value=&quot;275&quot;/&gt;&lt;property id=&quot;20309&quot; value=&quot;-1&quot;/&gt;&lt;/object&gt;&lt;object type=&quot;3&quot; unique_id=&quot;10624&quot;&gt;&lt;property id=&quot;20148&quot; value=&quot;5&quot;/&gt;&lt;property id=&quot;20300&quot; value=&quot;Slide 18&quot;/&gt;&lt;property id=&quot;20307&quot; value=&quot;276&quot;/&gt;&lt;property id=&quot;20309&quot; value=&quot;-1&quot;/&gt;&lt;/object&gt;&lt;object type=&quot;3&quot; unique_id=&quot;10625&quot;&gt;&lt;property id=&quot;20148&quot; value=&quot;5&quot;/&gt;&lt;property id=&quot;20300&quot; value=&quot;Slide 19&quot;/&gt;&lt;property id=&quot;20307&quot; value=&quot;277&quot;/&gt;&lt;property id=&quot;20309&quot; value=&quot;-1&quot;/&gt;&lt;/object&gt;&lt;object type=&quot;3&quot; unique_id=&quot;10626&quot;&gt;&lt;property id=&quot;20148&quot; value=&quot;5&quot;/&gt;&lt;property id=&quot;20300&quot; value=&quot;Slide 21&quot;/&gt;&lt;property id=&quot;20307&quot; value=&quot;278&quot;/&gt;&lt;property id=&quot;20309&quot; value=&quot;-1&quot;/&gt;&lt;/object&gt;&lt;object type=&quot;3&quot; unique_id=&quot;10771&quot;&gt;&lt;property id=&quot;20148&quot; value=&quot;5&quot;/&gt;&lt;property id=&quot;20300&quot; value=&quot;Slide 1&quot;/&gt;&lt;property id=&quot;20307&quot; value=&quot;283&quot;/&gt;&lt;property id=&quot;20309&quot; value=&quot;-1&quot;/&gt;&lt;/object&gt;&lt;object type=&quot;3&quot; unique_id=&quot;10772&quot;&gt;&lt;property id=&quot;20148&quot; value=&quot;5&quot;/&gt;&lt;property id=&quot;20300&quot; value=&quot;Slide 2&quot;/&gt;&lt;property id=&quot;20307&quot; value=&quot;279&quot;/&gt;&lt;property id=&quot;20309&quot; value=&quot;-1&quot;/&gt;&lt;/object&gt;&lt;object type=&quot;3&quot; unique_id=&quot;10773&quot;&gt;&lt;property id=&quot;20148&quot; value=&quot;5&quot;/&gt;&lt;property id=&quot;20300&quot; value=&quot;Slide 3&quot;/&gt;&lt;property id=&quot;20307&quot; value=&quot;280&quot;/&gt;&lt;property id=&quot;20309&quot; value=&quot;-1&quot;/&gt;&lt;/object&gt;&lt;object type=&quot;3&quot; unique_id=&quot;10774&quot;&gt;&lt;property id=&quot;20148&quot; value=&quot;5&quot;/&gt;&lt;property id=&quot;20300&quot; value=&quot;Slide 4&quot;/&gt;&lt;property id=&quot;20307&quot; value=&quot;281&quot;/&gt;&lt;property id=&quot;20309&quot; value=&quot;-1&quot;/&gt;&lt;/object&gt;&lt;object type=&quot;3&quot; unique_id=&quot;10775&quot;&gt;&lt;property id=&quot;20148&quot; value=&quot;5&quot;/&gt;&lt;property id=&quot;20300&quot; value=&quot;Slide 5&quot;/&gt;&lt;property id=&quot;20307&quot; value=&quot;282&quot;/&gt;&lt;property id=&quot;20309&quot; value=&quot;-1&quot;/&gt;&lt;/object&gt;&lt;object type=&quot;3&quot; unique_id=&quot;10776&quot;&gt;&lt;property id=&quot;20148&quot; value=&quot;5&quot;/&gt;&lt;property id=&quot;20300&quot; value=&quot;Slide 7&quot;/&gt;&lt;property id=&quot;20307&quot; value=&quot;284&quot;/&gt;&lt;property id=&quot;20309&quot; value=&quot;-1&quot;/&gt;&lt;/object&gt;&lt;object type=&quot;3&quot; unique_id=&quot;10777&quot;&gt;&lt;property id=&quot;20148&quot; value=&quot;5&quot;/&gt;&lt;property id=&quot;20300&quot; value=&quot;Slide 8&quot;/&gt;&lt;property id=&quot;20307&quot; value=&quot;285&quot;/&gt;&lt;property id=&quot;20309&quot; value=&quot;-1&quot;/&gt;&lt;/object&gt;&lt;object type=&quot;3&quot; unique_id=&quot;10929&quot;&gt;&lt;property id=&quot;20148&quot; value=&quot;5&quot;/&gt;&lt;property id=&quot;20300&quot; value=&quot;Slide 15&quot;/&gt;&lt;property id=&quot;20307&quot; value=&quot;287&quot;/&gt;&lt;property id=&quot;20309&quot; value=&quot;-1&quot;/&gt;&lt;/object&gt;&lt;object type=&quot;3&quot; unique_id=&quot;11934&quot;&gt;&lt;property id=&quot;20148&quot; value=&quot;5&quot;/&gt;&lt;property id=&quot;20300&quot; value=&quot;Slide 20&quot;/&gt;&lt;property id=&quot;20307&quot; value=&quot;289&quot;/&gt;&lt;property id=&quot;20309&quot; value=&quot;-1&quot;/&gt;&lt;/object&gt;&lt;/object&gt;&lt;object type=&quot;8&quot; unique_id=&quot;10642&quot;&gt;&lt;/object&gt;&lt;object type=&quot;4&quot; unique_id=&quot;11151&quot;&gt;&lt;/object&gt;&lt;object type=&quot;10&quot; unique_id=&quot;11152&quot;&gt;&lt;object type=&quot;11&quot; unique_id=&quot;11153&quot;&gt;&lt;/object&gt;&lt;/object&gt;&lt;/object&gt;&lt;/database&gt;"/>
  <p:tag name="MMPROD_TAG_VCONFIG" val="PD94bWwgdmVyc2lvbj0iMS4wIj8+DQo8Y29uZmlndXJhdGlvbj4NCgk8YnJhbmRpbmc+DQoJCTx1aWZvbnQgbmFtZT0iRk9OVF9OT1RFU19URVhUIiB2YWx1ZT0iVmVyZGFuYSw5LGZhbHNlLGZhbHNlLGZhbHNlIi8+DQoJPC9icmFuZGluZz4NCgk8Y29sb3JzPg0KCQk8dWljb2xvciBuYW1lPSJwcmltYXJ5IiB2YWx1ZT0iMHg2Rjg0ODgiLz4NCgkJPHVpY29sb3IgbmFtZT0iZ2xvdyIgdmFsdWU9IjB4NjA5NzczIi8+DQoJCTx1aWNvbG9yIG5hbWU9InRleHQiIHZhbHVlPSIweEZGRkZGRiIvPg0KCQk8dWljb2xvciBuYW1lPSJsaWdodCIgdmFsdWU9IjB4NEU1RDYwIi8+DQoJCTx1aWNvbG9yIG5hbWU9InNoYWRvdyIgdmFsdWU9IjB4MDAwMDAwIi8+DQoJCTx1aWNvbG9yIG5hbWU9ImJhY2tncm91bmQiIHZhbHVlPSIweDcyNzk3MSIvPg0KCTwvY29sb3JzPg0KCTxsYXlvdXQ+DQoJCTx1aXNob3cgbmFtZT0icHJlc2VudGF0aW9udGl0bGUiIHZhbHVlPSJ0cnVlIi8+PHVpc2hvdyBuYW1lPSJwcmVzZW50ZXJwaG90byIgdmFsdWU9InRydWUiLz48dWlzaG93IG5hbWU9InByZXNlbnRlcm5hbWUiIHZhbHVlPSJ0cnVlIi8+PHVpc2hvdyBuYW1lPSJwcmVzZW50ZXJ0aXRsZSIgdmFsdWU9InRydWUiLz48dWlzaG93IG5hbWU9InByZXNlbnRlcmVtYWlsIiB2YWx1ZT0idHJ1ZSIvPjx1aXNob3cgbmFtZT0icHJlc2VudGVyYmlvIiB2YWx1ZT0idHJ1ZSIvPjx1aXNob3cgbmFtZT0iY29tcGFueWxvZ28iIHZhbHVlPSJ0cnVlIi8+PHVpc2hvdyBuYW1lPSJzaWRlYmFyIiB2YWx1ZT0idHJ1ZSIvPjx1aXNob3cgbmFtZT0ib3V0bGluZSIgdmFsdWU9InRydWUiLz48dWlzaG93IG5hbWU9InRodW1ibmFpbCIgdmFsdWU9InRydWUiLz4NCgkJPHVpc2hvdyBuYW1lPSJub3RlcyIgdmFsdWU9InRydWUiLz48dWlzaG93IG5hbWU9InNlYXJjaCIgdmFsdWU9InRydWUiLz48dWlzaG93IG5hbWU9InF1aXoiIHZhbHVlPSJ0cnVlIi8+PHVpc2hvdyBuYW1lPSJhdHRhY2htZW50cyIgdmFsdWU9InRydWUiLz48dWlzaG93IG5hbWU9InV0aWxzIiB2YWx1ZT0idHJ1ZSIvPjx1aXNob3cgbmFtZT0idm9sdW1lIiB2YWx1ZT0idHJ1ZSIvPjx1aXNob3cgbmFtZT0icGxheWJhciIgdmFsdWU9InRydWUiLz48dWlzaG93IG5hbWU9InRhbGtpbmdoZWFkIiB2YWx1ZT0idHJ1ZSIvPjx1aXNob3cgbmFtZT0ic2lkZWJhcm9ucmlnaHQiIHZhbHVlPSJ0cnVlIi8+PHVpc2hvdyBuYW1lPSJ2aWV3Y2hhbmdlIiB2YWx1ZT0idHJ1ZSIvPjx1aXNob3cgbmFtZT0iYWx3YXlzU2NydW5jaCIgdmFsdWU9ImZhbHNlIi8+PHVpc2hvdyBuYW1lPSJpbml0aWFsZGlzcGxheW1vZGVpc25vcm1hbCIgdmFsdWU9InRydWUiLz48dWlyZXBsYWNlIG5hbWU9ImxvZ28iIHZhbHVlPSIiLz48dWlyZXBsYWNlIG5hbWU9ImJnaW1hZ2UiIHZhbHVlPSIiLz48dWlyZXBsYWNlIG5hbWU9ImluaXRpYWx0YWIiIHZhbHVlPSJvdXRsaW5lIi8+PHVpc2hvdyBuYW1lPSJjY3RleHRoaWdobGlnaHRpbmciIHZhbHVlPSJ0cnVlIi8+DQoJPC9sYXlvdXQ+DQoJPHByZWxvYWRlcj48c2V0Qm9vbCBuYW1lPSJkaXNhYmxlQXNzZXRQcmVsb2FkZXIiIHZhbHVlPSJ0cnVlIi8+PC9wcmVsb2FkZXI+PGxhbmd1YWdlIGlkPSJlb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TbGlkZSAlbiIvPg0KCQk8IS0tIHN1YnN0aXR1dGlvbjogJW4gPT0gc2xpZGUgbnVtYmVyIC0tPg0KCQk8IS0tIHN1YnN0aXR1dGlvbjogJXQgPT0gdG90YWwgc2xpZGUgY291bnQgLS0+DQoJCTx1aXRleHQgbmFtZT0iU0NSVUJCQVJTVEFUVVNfU0xJREVJTkZPIiB2YWx1ZT0iU2xpZGUgJW4gLyAldCB8ICIvPg0KCQk8dWl0ZXh0IG5hbWU9IlNDUlVCQkFSU1RBVFVTX1NUT1BQRUQiIHZhbHVlPSJTdG9wcGVkIi8+DQoJCTx1aXRleHQgbmFtZT0iU0NSVUJCQVJTVEFUVVNfUExBWUlORyIgdmFsdWU9IlBsYXlpbmciLz4NCgkJPHVpdGV4dCBuYW1lPSJTQ1JVQkJBUlNUQVRVU19OT0FVRElPIiB2YWx1ZT0iTm8gQXVkaW8iLz4NCgkJPHVpdGV4dCBuYW1lPSJTQ1JVQkJBUlNUQVRVU19WSURQTEFZSU5HIiB2YWx1ZT0iVmlkZW8gUGxheWluZyIvPg0KCQk8dWl0ZXh0IG5hbWU9IlNDUlVCQkFSU1RBVFVTX0xPQURJTkciIHZhbHVlPSJMb2FkaW5nIi8+DQoJCTx1aXRleHQgbmFtZT0iU0NSVUJCQVJTVEFUVVNfQlVGRkVSSU5HIiB2YWx1ZT0iQnVmZmVyaW5nIi8+DQoJCTx1aXRleHQgbmFtZT0iU0NSVUJCQVJTVEFUVVNfUVVFU1RJT04iIHZhbHVlPSJBbnN3ZXIgUXVlc3Rpb24iLz4NCgkJPHVpdGV4dCBuYW1lPSJTQ1JVQkJBUlNUQVRVU19SRVZJRVdRVUlaIiB2YWx1ZT0iUmV2aWV3aW5nIFF1aXoiLz4NCgkJPCEtLSBzdWJzdGl0dXRpb246ICVtID09IG1pbnV0ZXMgcmVtYWluaW5nIC0tPg0KCQk8IS0tIHN1YnN0aXR1dGlvbjogJXMgPT0gc2Vjb25kcyByZW1haW5pbmcgLS0+DQoJCTx1aXRleHQgbmFtZT0iRUxBUFNFRCIgdmFsdWU9IiVtIE1pbnV0ZXMgJXMgU2Vjb25kcyBSZW1haW5pbmciLz4NCgkJPHVpdGV4dCBuYW1lPSJOT1RGT1VORCIgdmFsdWU9Ik5vdGhpbmcgRm91bmQiLz4NCgkJPHVpdGV4dCBuYW1lPSJBVFRBQ0hNRU5UUyIgdmFsdWU9IkF0dGFjaG1lbnR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jdCIvPg0KCQk8dWl0ZXh0IG5hbWU9IlRBQl9RVUlaIiB2YWx1ZT0iUXVpeiIvPg0KCQk8dWl0ZXh0IG5hbWU9IlRBQl9PVVRMSU5FIiB2YWx1ZT0iT3V0bGluZSIvPg0KCQk8dWl0ZXh0IG5hbWU9IlRBQl9USFVNQiIgdmFsdWU9IlRodW1iIi8+DQoJCTx1aXRleHQgbmFtZT0iVEFCX05PVEVTIiB2YWx1ZT0iTm90ZXMiLz4NCgkJPHVpdGV4dCBuYW1lPSJUQUJfU0VBUkNIIiB2YWx1ZT0iU2VhcmNoIi8+DQoJCTx1aXRleHQgbmFtZT0iU0xJREVfSEVBRElORyIgdmFsdWU9IlNsaWRlIFRpdGxlIi8+DQoJCTx1aXRleHQgbmFtZT0iRFVSQVRJT05fSEVBRElORyIgdmFsdWU9IkR1cmF0aW9uIi8+DQoJCTx1aXRleHQgbmFtZT0iU0VBUkNIX0hFQURJTkciIHZhbHVlPSJTZWFyY2ggZm9yIHRleHQ6Ii8+DQoJCTx1aXRleHQgbmFtZT0iVEhVTUJfSEVBRElORyIgdmFsdWU9IlNsaWRlIi8+DQoJCTx1aXRleHQgbmFtZT0iVEhVTUJfSU5GTyIgdmFsdWU9IlNsaWRlIFRpdGxlL0R1cmF0aW9uIi8+DQoJCTx1aXRleHQgbmFtZT0iQVRUQUNITkFNRV9IRUFESU5HIiB2YWx1ZT0iRmlsZSBOYW1lIi8+DQoJCTx1aXRleHQgbmFtZT0iQVRUQUNIU0laRV9IRUFESU5HIiB2YWx1ZT0iU2l6ZSIvPg0KCQk8dWl0ZXh0IG5hbWU9IlNMSURFX05PVEVTIiB2YWx1ZT0iU2xpZGUgTm90ZXMiLz4NCgkJPHVpdGV4dCBuYW1lPSJDT1VSU0VfU1RBVFVTIiB2YWx1ZT0iTW9kdWxlIFN0YXR1cyIvPg0KCQk8dWl0ZXh0IG5hbWU9IlBBU1NFRF9TVFJJTkciIHZhbHVlPSJQYXNzZWQiLz4NCgkJPHVpdGV4dCBuYW1lPSJGQUlMRURfU1RSSU5HIiB2YWx1ZT0iRmFpbGVk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dWl0ZXh0IG5hbWU9IkNPVVJTRV9TVEFUVVMiIHZhbHVlPSJNb2R1bHN0YXR1cyIvPg0KCQk8dWl0ZXh0IG5hbWU9IlBBU1NFRF9TVFJJTkciIHZhbHVlPSJFcmZvbGdyZWljaCIvPg0KCQk8dWl0ZXh0IG5hbWU9IkZBSUxFRF9TVFJJTkciIHZhbHVlPSJGZWhsZ2VzY2hsYWd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BdXMiLz4NCgkJPHVpdGV4dCBuYW1lPSJET0NXUkFQX1RJVExFIiB2YWx1ZT0iUHJlc2VudGVyLUFuaGFuZyIvPg0KCQk8dWl0ZXh0IG5hbWU9IkRPQ1dSQVBfTVNHIiB2YWx1ZT0iQXVmIG1laW5lbSBBcmJlaXRzcGxhdHogc3BlaWNoZXJuIi8+DQoJCTx1aXRleHQgbmFtZT0iRE9DV1JBUF9QUk9NUFQiIHZhbHVlPSJadW0gSGVydW50ZXJsYWRlbiBrbGlja2VuIi8+DQoJPC9sYW5ndWFnZT4NCgk8bGFuZ3VhZ2UgaWQ9ImZy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lICVuIi8+DQoJCTwhLS0gc3Vic3RpdHV0aW9uOiAlbiA9PSBzbGlkZSBudW1iZXIgLS0+DQoJCTwhLS0gc3Vic3RpdHV0aW9uOiAldCA9PSB0b3RhbCBzbGlkZSBjb3VudCAtLT4NCgkJPHVpdGV4dCBuYW1lPSJTQ1JVQkJBUlNUQVRVU19TTElERUlORk8iIHZhbHVlPSJEaWFwb3NpdGl2ZSAlbiAvICV0IHwgIi8+DQoJCTx1aXRleHQgbmFtZT0iU0NSVUJCQVJTVEFUVVNfU1RPUFBFRCIgdmFsdWU9IkFycsOqdMOpZSIvPg0KCQk8dWl0ZXh0IG5hbWU9IlNDUlVCQkFSU1RBVFVTX1BMQVlJTkciIHZhbHVlPSJMZWN0dXJlIi8+DQoJCTx1aXRleHQgbmFtZT0iU0NSVUJCQVJTVEFUVVNfTk9BVURJTyIgdmFsdWU9IlBhcyBkZSBzb24iLz4NCgkJPHVpdGV4dCBuYW1lPSJTQ1JVQkJBUlNUQVRVU19WSURQTEFZSU5HIiB2YWx1ZT0iTGVjdHVyZSB2aWTDqW8gZW4gY291cnMiLz4NCgkJPHVpdGV4dCBuYW1lPSJTQ1JVQkJBUlNUQVRVU19MT0FESU5HIiB2YWx1ZT0iQ2hhcmdlbWVudCBlbiBjb3VycyIvPg0KCQk8dWl0ZXh0IG5hbWU9IlNDUlVCQkFSU1RBVFVTX0JVRkZFUklORyIgdmFsdWU9Ik1pc2UgZW4gbcOpbW9pcmUiLz4NCgkJPHVpdGV4dCBuYW1lPSJTQ1JVQkJBUlNUQVRVU19RVUVTVElPTiIgdmFsdWU9IlLDqXBvbmRyZSDDoCBsYSBxdWVzdGlvbiIvPg0KCQk8dWl0ZXh0IG5hbWU9IlNDUlVCQkFSU1RBVFVTX1JFVklFV1FVSVoiIHZhbHVlPSJSw6l2aXNpb24gZHUgcXVlc3Rpb25uYWlyZSIvPg0KCQk8IS0tIHN1YnN0aXR1dGlvbjogJW0gPT0gbWludXRlcyByZW1haW5pbmcgLS0+DQoJCTwhLS0gc3Vic3RpdHV0aW9uOiAlcyA9PSBzZWNvbmRzIHJlbWFpbmluZyAtLT4NCgkJPHVpdGV4dCBuYW1lPSJFTEFQU0VEIiB2YWx1ZT0iJW0gbWludXRlcyAlcyBzZWNvbmRlcyByZXN0YW50ZXMiLz4NCgkJPHVpdGV4dCBuYW1lPSJOT1RGT1VORCIgdmFsdWU9IlJpZW4gdHJvdXbDqSIvPg0KCQk8dWl0ZXh0IG5hbWU9IkFUVEFDSE1FTlRTIiB2YWx1ZT0iUGnDqGNlcyBqb2ludGVzIi8+DQoJCTwhLS0gc3Vic3RpdHV0aW9uOiAlcCA9PSBjdXJyZW50IHNwZWFrZXIncyB0aXRsZSAtLT4NCgkJPHVpdGV4dCBuYW1lPSJCSU9XSU5fVElUTEUiIHZhbHVlPSJCaW8gOiAlcCIvPg0KCQk8dWl0ZXh0IG5hbWU9IkJJT0JUTl9USVRMRSIgdmFsdWU9IkJpbyA6Ii8+DQoJCTx1aXRleHQgbmFtZT0iRElWSURFUkJUTl9USVRMRSIgdmFsdWU9InwiLz4NCgkJPHVpdGV4dCBuYW1lPSJDT05UQUNUQlROX1RJVExFIiB2YWx1ZT0iQ29udGFjdCIvPg0KCQk8dWl0ZXh0IG5hbWU9IlRBQl9RVUlaIiB2YWx1ZT0iUXVpeiIvPg0KCQk8dWl0ZXh0IG5hbWU9IlRBQl9PVVRMSU5FIiB2YWx1ZT0iUGxhbiIvPg0KCQk8dWl0ZXh0IG5hbWU9IlRBQl9USFVNQiIgdmFsdWU9IkRpYXBvcyIvPg0KCQk8dWl0ZXh0IG5hbWU9IlRBQl9OT1RFUyIgdmFsdWU9Ik5vdGVzIi8+DQoJCTx1aXRleHQgbmFtZT0iVEFCX1NFQVJDSCIgdmFsdWU9IlJlY2hlcmNoZSIvPg0KCQk8dWl0ZXh0IG5hbWU9IlNMSURFX0hFQURJTkciIHZhbHVlPSJUaXRyZSBkZSBsYSBkaWFwb3NpdGl2ZSIvPg0KCQk8dWl0ZXh0IG5hbWU9IkRVUkFUSU9OX0hFQURJTkciIHZhbHVlPSJEdXLDqWUiLz4NCgkJPHVpdGV4dCBuYW1lPSJTRUFSQ0hfSEVBRElORyIgdmFsdWU9IlJlY2hlcmNoZSBkZSB0ZXh0ZSA6Ii8+DQoJCTx1aXRleHQgbmFtZT0iVEhVTUJfSEVBRElORyIgdmFsdWU9IkRpYXBvc2l0aXZlIi8+DQoJCTx1aXRleHQgbmFtZT0iVEhVTUJfSU5GTyIgdmFsdWU9IlRpdHJlL2R1csOpZSIvPg0KCQk8dWl0ZXh0IG5hbWU9IkFUVEFDSE5BTUVfSEVBRElORyIgdmFsdWU9Ik5vbSBkZSBmaWNoaWVyIi8+DQoJCTx1aXRleHQgbmFtZT0iQVRUQUNIU0laRV9IRUFESU5HIiB2YWx1ZT0iVGFpbGxlIi8+DQoJCTx1aXRleHQgbmFtZT0iU0xJREVfTk9URVMiIHZhbHVlPSJDb21tZW50YWlyZXMgZGVzIGRpYXBvc2l0aXZlcyIvPg0KCQk8dWl0ZXh0IG5hbWU9IkNPVVJTRV9TVEFUVVMiIHZhbHVlPSJTdGF0dXQgZHUgbW9kdWxlIi8+DQoJCTx1aXRleHQgbmFtZT0iUEFTU0VEX1NUUklORyIgdmFsdWU9IlLDqXVzc2kiLz4NCgkJPHVpdGV4dCBuYW1lPSJGQUlMRURfU1RSSU5HIiB2YWx1ZT0iRWNob3XDqSIvPg0KCQk8IS0tcXVpeiBwb2QgYW5kIG1lc3NhZ2UgYm94IHRleHRzLS0+DQoJCTx1aXRleHQgbmFtZT0iUVVJWlBPRF9RVUlaX0FUVEVNUFQiIHZhbHVlPSJUZW50YXRpdmUgZGUgcXVlc3Rpb25uYWlyZSA6Ii8+DQoJCTx1aXRleHQgbmFtZT0iUVVJWlBPRF9RVUlaX0FUVEVNUFRfVkFMVUUiIHZhbHVlPSIlbiBzdXIgJXQiLz4NCgkJPHVpdGV4dCBuYW1lPSJRVUlaUE9EX1FVSVpfU0NPUkUiIHZhbHVlPSJOb3RlIG9idGVudWUgOiIvPg0KCQk8dWl0ZXh0IG5hbWU9IlFVSVpQT0RfUVVJWl9QQVNTU0NPUkUiIHZhbHVlPSJOb3RlIGQnYWRtaXNzaWJpbGl0w6nCoDoiLz4NCgkJPHVpdGV4dCBuYW1lPSJRVUlaUE9EX1FVSVpfTUFYU0NPUkUiIHZhbHVlPSJOb3RlIG1heGltYWxlIDoiLz4NCgkJPHVpdGV4dCBuYW1lPSJRVUlaUE9EX1FVRVNBVE1QVF9TVFIiIHZhbHVlPSJUZW50YXRpdmUgOiAlbiBzdXIgJXQiLz4NCgkJPHVpdGV4dCBuYW1lPSJRVUlaUE9EX1FVRVNUWVBFX1NUUiIgdmFsdWU9IlR5cGU6ICVzIi8+DQoJCTx1aXRleHQgbmFtZT0iUVVJWlBPRF9RVUVTVFlQRV9HUkQiIHZhbHVlPSJOb3TDqSIvPg0KCQk8dWl0ZXh0IG5hbWU9IlFVSVpQT0RfUVVFU1RZUEVfU1ZZIiB2YWx1ZT0iRW5xdcOqdGUiLz4NCgkJPHVpdGV4dCBuYW1lPSJRVUlaUE9EX1FVSVpBVE1QVF9JTkYiIHZhbHVlPSJJbGxpbWl0w6kiLz4NCgkJPHVpdGV4dCBuYW1lPSJRVUlaUE9EX1FVRVNBVE1QVF9JTkYiIHZhbHVlPSJJbGxpbWl0w6kiLz4NCgkJPHVpdGV4dCBuYW1lPSJXQVJOSU5HTVNHX1lFU1NUUklORyIgdmFsdWU9Ik91aSIvPg0KCQk8dWl0ZXh0IG5hbWU9IldBUk5JTkdNU0dfTk9TVFJJTkciIHZhbHVlPSJOb24iLz4NCgkJPHVpdGV4dCBuYW1lPSJXQVJOSU5HTVNHX1RJVExFU1RSSU5HIiB2YWx1ZT0iQXZlcnRpc3NlbWVudCBkZSBuYXZpZ2F0aW9uIGR1IHF1ZXN0aW9ubmFpcmUiLz4NCgkJPHVpdGV4dCBuYW1lPSJXQVJOSU5HTVNHX01TR1NUUklORyIgdmFsdWU9IlZvdXMgbidhdmV6IHBhcyByw6lwb25kdSDDoCBjZXJ0YWluZXMgcXVlc3Rpb25zIGRlIGNlIHF1ZXN0aW9ubmFpcmUuJiN4QTsmI3hBO1NpIHZvdXMgY2xpcXVleiBzdXIgT3VpLCB2b3VzIHF1aXR0ZXJleiBsZSBxdWVzdGlvbm5haXJlLiBDbGlxdWV6IHN1ciBOb24gcG91ciBjb250aW51ZXIgbGUgcXVlc3Rpb25uYWlyZS4iLz4NCgkJPHVpdGV4dCBuYW1lPSJJTkZPUk1BVElPTl9IMjY0X0ZMQVNIUExBWUVSIiB2YWx1ZT0iTGEgdmVyc2lvbiBkZSBGbGFzaCBQbGF5ZXIgYWN0dWVsbGVtZW50IGluc3RhbGzDqWUgc3VyIHZvdHJlIG1hY2hpbmUgbmUgcHJlbmQgcGFzIGVuIGNoYXJnZSBjZSB0eXBlIGRlIHZpZMOpby4gQ2xpcXVleiBzdXIgbGEgem9uZSB2aWTDqW8gcG91ciB0w6lsw6ljaGFyZ2VyIGxhIGRlcm5pw6hyZSB2ZXJzaW9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udHJlciBsJ2VuY2FkcsOpIGF1eCBwYXJ0aWNpcGFudHMiLz4NCgkJPHVpdGV4dCBuYW1lPSJNVVRFIiB2YWx1ZT0iTXVldCIvPg0KCQk8dWl0ZXh0IG5hbWU9IkRPQ1dSQVBfVElUTEUiIHZhbHVlPSJQacOoY2Ugam9pbnRlIFByZXNlbnRlciIvPg0KCQk8dWl0ZXh0IG5hbWU9IkRPQ1dSQVBfTVNHIiB2YWx1ZT0iRW5yZWdpc3RyZXIgc3VyIG1vbiBvcmRpbmF0ZXVyIi8+DQoJCTx1aXRleHQgbmFtZT0iRE9DV1JBUF9QUk9NUFQiIHZhbHVlPSJDbGlxdWVyIHBvdXIgdMOpbMOpY2hhcmdlciIvPg0KCTwvbGFuZ3VhZ2U+DQoJPGxhbmd1YWdlIGlkPSJqYSI+DQoJCTwhLS0gZm9ybWF0IGZvciB1aWZvbnQgdmFsdWUgaXMgImZvbnQsc2l6ZSxpc2JvbGQsaXNpdGFsaWMsaXNzaGFkb3dlZCIgLS0+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+DQoJCTx1aWZvbnQgbmFtZT0iRk9OVF9FTEFQU0VEVElNRSIgdmFsdWU9IlZlcmRhbmEsMTEsdHJ1ZSxmYWxzZSxmYWxzZSIvPg0KCQk8dWlmb250IG5hbWU9IkZPTlRfVVRJTFNNRU5VIiB2YWx1ZT0iVmVyZGFuYSw5LHRydWUsZmFsc2UsZmFsc2UiLz4NCgkJPHVpZm9udCBuYW1lPSJGT05UX1RBQlMiIHZhbHVlPSJWZXJkYW5hLDEwLGZhbHNlLGZhbHNlLGZhbHNlIi8+DQoJCTx1aWZvbnQgbmFtZT0iRk9OVF9QUkVTRU5UQVRJT05OQU1FIiB2YWx1ZT0iVmVyZGFuYSwxNSxmYWxzZSxmYWxzZSx0cnVlIi8+DQoJCTx1aWZvbnQgbmFtZT0iRk9OVF9QUkVTRU5URVJOQU1FIiB2YWx1ZT0iVmVyZGFuYSwxNSx0cnVlLGZhbHNlLHRydWUiLz4NCgkJPHVpZm9udCBuYW1lPSJGT05UX1BSRVNFTlRFUlRJVExFIiB2YWx1ZT0iVmVyZGFuYSwxMS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MTEsZmFsc2UsZmFsc2UsdHJ1ZSIvPg0KCQk8dWlmb250IG5hbWU9IkZPTlRfQklPV0lOIiB2YWx1ZT0iVmVyZGFuYSwxMSxmYWxzZSxmYWxzZSxmYWxzZSIvPg0KCQk8dWlmb250IG5hbWU9IkZPTlRfTElTVEhFQURJTkciIHZhbHVlPSJWZXJkYW5hLDExLGZhbHNlLGZhbHNlLGZhbHNlIi8+DQoJCTx1aWZvbnQgbmFtZT0iRk9OVF9XSU5USVRMRSIgdmFsdWU9IlZlcmRhbmEsMTE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44K544Op44Kk44OJIDogJW4iLz4NCgkJPCEtLSBzdWJzdGl0dXRpb246ICVuID09IHNsaWRlIG51bWJlciAtLT4NCgkJPCEtLSBzdWJzdGl0dXRpb246ICV0ID09IHRvdGFsIHNsaWRlIGNvdW50IC0tPg0KCQk8dWl0ZXh0IG5hbWU9IlNDUlVCQkFSU1RBVFVTX1NMSURFSU5GTyIgdmFsdWU9IuOCueODqeOCpOODiSA6ICVuIC8gJXQgfCAiLz4NCgkJPHVpdGV4dCBuYW1lPSJTQ1JVQkJBUlNUQVRVU19TVE9QUEVEIiB2YWx1ZT0i5YGc5q2iIi8+DQoJCTx1aXRleHQgbmFtZT0iU0NSVUJCQVJTVEFUVVNfUExBWUlORyIgdmFsdWU9IuWGjeeUn+S4rSIvPg0KCQk8dWl0ZXh0IG5hbWU9IlNDUlVCQkFSU1RBVFVTX05PQVVESU8iIHZhbHVlPSLpn7Plo7DjgarjgZciLz4NCgkJPHVpdGV4dCBuYW1lPSJTQ1JVQkJBUlNUQVRVU19WSURQTEFZSU5HIiB2YWx1ZT0i44OT44OH44Kq5YaN55Sf5LitIi8+DQoJCTx1aXRleHQgbmFtZT0iU0NSVUJCQVJTVEFUVVNfTE9BRElORyIgdmFsdWU9IuODreODvOODieS4rSIvPg0KCQk8dWl0ZXh0IG5hbWU9IlNDUlVCQkFSU1RBVFVTX0JVRkZFUklORyIgdmFsdWU9IuODkOODg+ODleOCoeS4rSIvPg0KCQk8dWl0ZXh0IG5hbWU9IlNDUlVCQkFSU1RBVFVTX1FVRVNUSU9OIiB2YWx1ZT0i6LOq5ZWP44Gr562U44GI44Gm5LiL44GV44GEIi8+DQoJCTx1aXRleHQgbmFtZT0iU0NSVUJCQVJTVEFUVVNfUkVWSUVXUVVJWiIgdmFsdWU9IuOCr+OCpOOCuuOCkuODrOODk+ODpeODvOOBl+OBpuOBhOOBvuOBmSIvPg0KCQk8IS0tIHN1YnN0aXR1dGlvbjogJW0gPT0gbWludXRlcyByZW1haW5pbmcgLS0+DQoJCTwhLS0gc3Vic3RpdHV0aW9uOiAlcyA9PSBzZWNvbmRzIHJlbWFpbmluZyAtLT4NCgkJPHVpdGV4dCBuYW1lPSJFTEFQU0VEIiB2YWx1ZT0i5q6L44KKIDogJW0g5YiGICVzIOenkiIvPg0KCQk8dWl0ZXh0IG5hbWU9Ik5PVEZPVU5EIiB2YWx1ZT0i5L2V44KC6KaL44Gk44GL44KK44G+44Gb44KTIi8+DQoJCTx1aXRleHQgbmFtZT0iQVRUQUNITUVOVFMiIHZhbHVlPSLmt7vku5giLz4NCgkJPCEtLSBzdWJzdGl0dXRpb246ICVwID09IGN1cnJlbnQgc3BlYWtlcidzIHRpdGxlIC0tPg0KCQk8dWl0ZXh0IG5hbWU9IkJJT1dJTl9USVRMRSIgdmFsdWU9Iue1jOattCA6ICVwIi8+DQoJCTx1aXRleHQgbmFtZT0iQklPQlROX1RJVExFIiB2YWx1ZT0i57WM5q20Ii8+DQoJCTx1aXRleHQgbmFtZT0iRElWSURFUkJUTl9USVRMRSIgdmFsdWU9InwiLz4NCgkJPHVpdGV4dCBuYW1lPSJDT05UQUNUQlROX1RJVExFIiB2YWx1ZT0i44GK5ZWP44GE5ZCI44KP44GbIi8+DQoJCTx1aXRleHQgbmFtZT0iVEFCX1FVSVoiIHZhbHVlPSLjgq/jgqTjgroiLz4NCgkJPHVpdGV4dCBuYW1lPSJUQUJfT1VUTElORSIgdmFsdWU9IuOCouOCpuODiOODqeOCpOODsyIvPg0KCQk8dWl0ZXh0IG5hbWU9IlRBQl9USFVNQiIgdmFsdWU9IuOCteODoOODjeODvOODqyIvPg0KCQk8dWl0ZXh0IG5hbWU9IlRBQl9OT1RFUyIgdmFsdWU9IuODjuODvOODiCIvPg0KCQk8dWl0ZXh0IG5hbWU9IlRBQl9TRUFSQ0giIHZhbHVlPSLmpJzntKIiLz4NCgkJPHVpdGV4dCBuYW1lPSJTTElERV9IRUFESU5HIiB2YWx1ZT0i44K544Op44Kk44OJ44K/44Kk44OI44OrIi8+DQoJCTx1aXRleHQgbmFtZT0iRFVSQVRJT05fSEVBRElORyIgdmFsdWU9IumVt+OBlSIvPg0KCQk8dWl0ZXh0IG5hbWU9IlNFQVJDSF9IRUFESU5HIiB2YWx1ZT0i5qSc57Si44GZ44KL44OG44Kt44K544OIIDogIi8+DQoJCTx1aXRleHQgbmFtZT0iVEhVTUJfSEVBRElORyIgdmFsdWU9IuOCueODqeOCpOODiSIvPg0KCQk8dWl0ZXh0IG5hbWU9IlRIVU1CX0lORk8iIHZhbHVlPSLjgrnjg6njgqTjg4njgr/jgqTjg4jjg6sgLyDplbfjgZUiLz4NCgkJPHVpdGV4dCBuYW1lPSJBVFRBQ0hOQU1FX0hFQURJTkciIHZhbHVlPSLjg5XjgqHjgqTjg6vlkI0iLz4NCgkJPHVpdGV4dCBuYW1lPSJBVFRBQ0hTSVpFX0hFQURJTkciIHZhbHVlPSLjgrXjgqTjgroiLz4NCgkJPHVpdGV4dCBuYW1lPSJTTElERV9OT1RFUyIgdmFsdWU9IuOCueODqeOCpOODieODjuODvOODiCIvPg0KCQk8dWl0ZXh0IG5hbWU9IkNPVVJTRV9TVEFUVVMiIHZhbHVlPSLjg6Ljgrjjg6Xjg7zjg6vjgrnjg4bjg7zjgr/jgrkiLz4NCgkJPHVpdGV4dCBuYW1lPSJQQVNTRURfU1RSSU5HIiB2YWx1ZT0i5ZCI5qC8Ii8+DQoJCTx1aXRleHQgbmFtZT0iRkFJTEVEX1NUUklORyIgdmFsdWU9IuS4jeWQiOagvCIvPg0KCQk8IS0tcXVpeiBwb2QgYW5kIG1lc3NhZ2UgYm94IHRleHRzLS0+DQoJCTx1aXRleHQgbmFtZT0iUVVJWlBPRF9RVUlaX0FUVEVNUFQiIHZhbHVlPSLjgq/jgqTjgrroqabooYzlm57mlbAgOiAiLz4NCgkJPHVpdGV4dCBuYW1lPSJRVUlaUE9EX1FVSVpfQVRURU1QVF9WQUxVRSIgdmFsdWU9IiVuIC8gJXQiLz4NCgkJPHVpdGV4dCBuYW1lPSJRVUlaUE9EX1FVSVpfU0NPUkUiIHZhbHVlPSLjgrnjgrPjgqIgOiAiLz4NCgkJPHVpdGV4dCBuYW1lPSJRVUlaUE9EX1FVSVpfUEFTU1NDT1JFIiB2YWx1ZT0i5ZCI5qC854K5IDoiLz4NCgkJPHVpdGV4dCBuYW1lPSJRVUlaUE9EX1FVSVpfTUFYU0NPUkUiIHZhbHVlPSLmnIDpq5jlvpfngrkgOiAiLz4NCgkJPHVpdGV4dCBuYW1lPSJRVUlaUE9EX1FVRVNBVE1QVF9TVFIiIHZhbHVlPSLoqabooYzlm57mlbAgOiAlbiAvICV0Ii8+DQoJCTx1aXRleHQgbmFtZT0iUVVJWlBPRF9RVUVTVFlQRV9TVFIiIHZhbHVlPSLjgr/jgqTjg5cgOiAlcyIvPg0KCQk8dWl0ZXh0IG5hbWU9IlFVSVpQT0RfUVVFU1RZUEVfR1JEIiB2YWx1ZT0i6KmV5L6hIi8+DQoJCTx1aXRleHQgbmFtZT0iUVVJWlBPRF9RVUVTVFlQRV9TVlkiIHZhbHVlPSLjgqLjg7PjgrHjg7zjg4giLz4NCgkJPHVpdGV4dCBuYW1lPSJRVUlaUE9EX1FVSVpBVE1QVF9JTkYiIHZhbHVlPSLnhKHliLbpmZAiLz4NCgkJPHVpdGV4dCBuYW1lPSJRVUlaUE9EX1FVRVNBVE1QVF9JTkYiIHZhbHVlPSLnhKHliLbpmZAiLz4NCgkJPHVpdGV4dCBuYW1lPSJXQVJOSU5HTVNHX1lFU1NUUklORyIgdmFsdWU9IuOBr+OBhCIvPg0KCQk8dWl0ZXh0IG5hbWU9IldBUk5JTkdNU0dfTk9TVFJJTkciIHZhbHVlPSLjgYTjgYTjgYgiLz4NCgkJPHVpdGV4dCBuYW1lPSJXQVJOSU5HTVNHX1RJVExFU1RSSU5HIiB2YWx1ZT0i44Kv44Kk44K644Gu44OK44OT44Ky44O844K344On44Oz44Gr6Zai44GZ44KL6K2m5ZGKIi8+DQoJCTx1aXRleHQgbmFtZT0iV0FSTklOR01TR19NU0dTVFJJTkciIHZhbHVlPSLjgZPjga7jgq/jgqTjgrrjgavjga/jgIHjgb7jgaDop6PnrZTjgZfjgabjgYTjgarjgYTos6rllY/jgYzjgYLjgorjgb7jgZnjgIImI3hBOyYjeEE7IOOCr+OCpOOCuuOCkue1guS6huOBmeOCi+OBq+OBr+OAgeOAjOOBr+OBhOOAjeOCkuOCr+ODquODg+OCr+OBl+OBvuOBmeOAguOCr+OCpOOCuuOCkue2muihjOOBmeOCi+OBq+OBr+OAgeOAjOOBhOOBhOOBiOOAjeOCkuOCr+ODquODg+OCr+OBl+OBvuOBmeOAgiIvPg0KCQk8dWl0ZXh0IG5hbWU9IklORk9STUFUSU9OX0gyNjRfRkxBU0hQTEFZRVIiIHZhbHVlPSLjgYrkvb/jgYTjga7jgrPjg7Pjg5Tjg6Xjg7zjgr/jgavnj77lnKjjgqTjg7Pjgrnjg4jjg7zjg6vjgZXjgozjgabjgYTjgosgRmxhc2ggUGxheWVyIOOBruODkOODvOOCuOODp+ODs+OBr+OAgeOBk+OBruODk+ODh+OCquOCkuOCteODneODvOODiOOBl+OBpuOBhOOBvuOBm+OCk+OAguacgOaWsOOBriBGbGFzaCBQbGF5ZXIg44KS44OA44Km44Oz44Ot44O844OJ44GZ44KL44Gr44Gv44CB44OT44OH44Kq6aCY5Z+f44KS44Kv44Oq44OD44Kv44GX44Gm44GP44Gg44GV44GE44CC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uOCteOCpOODieODkOODvOOCkuWPguWKoOiAheOBq+imi+OBm+OCiyIvPg0KCQk8dWl0ZXh0IG5hbWU9Ik1VVEUiIHZhbHVlPSLjg5/jg6Xjg7zjg4giLz4NCgkJPHVpdGV4dCBuYW1lPSJET0NXUkFQX1RJVExFIiB2YWx1ZT0iUHJlc2VudGVyIOa3u+S7mOODleOCoeOCpOODqyIvPg0KCQk8dWl0ZXh0IG5hbWU9IkRPQ1dSQVBfTVNHIiB2YWx1ZT0i44Oe44Kk44Kz44Oz44OU44Ol44O844K/44Gr5L+d5a2YIi8+DQoJCTx1aXRleHQgbmFtZT0iRE9DV1JBUF9QUk9NUFQiIHZhbHVlPSLjgq/jg6rjg4Pjgq/jgZfjgabjg4Djgqbjg7Pjg63jg7zjg4kiLz4NCgk8L2xhbmd1YWdlPg0KCTxsYW5ndWFnZSBpZD0ia28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S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S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yKrOudvOydtOuTnCAlbiIvPg0KCQk8IS0tIHN1YnN0aXR1dGlvbjogJW4gPT0gc2xpZGUgbnVtYmVyIC0tPg0KCQk8IS0tIHN1YnN0aXR1dGlvbjogJXQgPT0gdG90YWwgc2xpZGUgY291bnQgLS0+DQoJCTx1aXRleHQgbmFtZT0iU0NSVUJCQVJTVEFUVVNfU0xJREVJTkZPIiB2YWx1ZT0i7Iqs65287J2065OcICVuIC8gJXQgfCAiLz4NCgkJPHVpdGV4dCBuYW1lPSJTQ1JVQkJBUlNUQVRVU19TVE9QUEVEIiB2YWx1ZT0i7KSR7KeA65CoIi8+DQoJCTx1aXRleHQgbmFtZT0iU0NSVUJCQVJTVEFUVVNfUExBWUlORyIgdmFsdWU9IuyerOyDnSIvPg0KCQk8dWl0ZXh0IG5hbWU9IlNDUlVCQkFSU1RBVFVTX05PQVVESU8iIHZhbHVlPSLsmKTrlJTsmKQg7JeG7J2MIi8+DQoJCTx1aXRleHQgbmFtZT0iU0NSVUJCQVJTVEFUVVNfVklEUExBWUlORyIgdmFsdWU9Iuu5hOuUlOyYpCDsnqzsg50g7KSRIi8+DQoJCTx1aXRleHQgbmFtZT0iU0NSVUJCQVJTVEFUVVNfTE9BRElORyIgdmFsdWU9IuuhnOuUqSIvPg0KCQk8dWl0ZXh0IG5hbWU9IlNDUlVCQkFSU1RBVFVTX0JVRkZFUklORyIgdmFsdWU9IuuyhO2NvOungSIvPg0KCQk8dWl0ZXh0IG5hbWU9IlNDUlVCQkFSU1RBVFVTX1FVRVNUSU9OIiB2YWx1ZT0i7KeI66y47JeQIOuLte2VmOq4sCIvPg0KCQk8dWl0ZXh0IG5hbWU9IlNDUlVCQkFSU1RBVFVTX1JFVklFV1FVSVoiIHZhbHVlPSLsp4jrrLgg64uk7Iuc67O06riwIi8+DQoJCTwhLS0gc3Vic3RpdHV0aW9uOiAlbSA9PSBtaW51dGVzIHJlbWFpbmluZyAtLT4NCgkJPCEtLSBzdWJzdGl0dXRpb246ICVzID09IHNlY29uZHMgcmVtYWluaW5nIC0tPg0KCQk8dWl0ZXh0IG5hbWU9IkVMQVBTRUQiIHZhbHVlPSIlbeu2hCAlc+y0iCDrgqjsnYwiLz4NCgkJPHVpdGV4dCBuYW1lPSJOT1RGT1VORCIgdmFsdWU9IuyXhuydjCIvPg0KCQk8dWl0ZXh0IG5hbWU9IkFUVEFDSE1FTlRTIiB2YWx1ZT0i7LKo67aAIO2MjOydvCIvPg0KCQk8IS0tIHN1YnN0aXR1dGlvbjogJXAgPT0gY3VycmVudCBzcGVha2VyJ3MgdGl0bGUgLS0+DQoJCTx1aXRleHQgbmFtZT0iQklPV0lOX1RJVExFIiB2YWx1ZT0i6rK966ClIOyGjOqwnDogJXAiLz4NCgkJPHVpdGV4dCBuYW1lPSJCSU9CVE5fVElUTEUiIHZhbHVlPSLqsr3roKUg7IaM6rCcIi8+DQoJCTx1aXRleHQgbmFtZT0iRElWSURFUkJUTl9USVRMRSIgdmFsdWU9InwiLz4NCgkJPHVpdGV4dCBuYW1lPSJDT05UQUNUQlROX1RJVExFIiB2YWx1ZT0i7Jew65297LKYIi8+DQoJCTx1aXRleHQgbmFtZT0iVEFCX1FVSVoiIHZhbHVlPSLtgLTspogiLz4NCgkJPHVpdGV4dCBuYW1lPSJUQUJfT1VUTElORSIgdmFsdWU9IuqwnOyalCIvPg0KCQk8dWl0ZXh0IG5hbWU9IlRBQl9USFVNQiIgdmFsdWU9Iuy2leyGjO2MkCIvPg0KCQk8dWl0ZXh0IG5hbWU9IlRBQl9OT1RFUyIgdmFsdWU9IuuFuO2KuCIvPg0KCQk8dWl0ZXh0IG5hbWU9IlRBQl9TRUFSQ0giIHZhbHVlPSLqsoDsg4kiLz4NCgkJPHVpdGV4dCBuYW1lPSJTTElERV9IRUFESU5HIiB2YWx1ZT0i7Iqs65287J2065OcIOygnOuqqSIvPg0KCQk8dWl0ZXh0IG5hbWU9IkRVUkFUSU9OX0hFQURJTkciIHZhbHVlPSLsnqzsg53si5zqsIQiLz4NCgkJPHVpdGV4dCBuYW1lPSJTRUFSQ0hfSEVBRElORyIgdmFsdWU9Iu2FjeyKpO2KuCDqsoDsg4k6Ii8+DQoJCTx1aXRleHQgbmFtZT0iVEhVTUJfSEVBRElORyIgdmFsdWU9IuyKrOudvOydtOuTnCIvPg0KCQk8dWl0ZXh0IG5hbWU9IlRIVU1CX0lORk8iIHZhbHVlPSLsoJzrqqkv7J6s7IOd7Iuc6rCEIi8+DQoJCTx1aXRleHQgbmFtZT0iQVRUQUNITkFNRV9IRUFESU5HIiB2YWx1ZT0i7YyM7J28IOydtOumhCIvPg0KCQk8dWl0ZXh0IG5hbWU9IkFUVEFDSFNJWkVfSEVBRElORyIgdmFsdWU9Iu2BrOq4sCIvPg0KCQk8dWl0ZXh0IG5hbWU9IlNMSURFX05PVEVTIiB2YWx1ZT0i7Iqs65287J2065OcIOuFuO2KuCIvPg0KCQk8dWl0ZXh0IG5hbWU9IkNPVVJTRV9TVEFUVVMiIHZhbHVlPSLrqqjrk4gg7IOB7YOcIi8+DQoJCTx1aXRleHQgbmFtZT0iUEFTU0VEX1NUUklORyIgdmFsdWU9Iu2VqeqyqSIvPg0KCQk8dWl0ZXh0IG5hbWU9IkZBSUxFRF9TVFJJTkciIHZhbHVlPSLrtojtlanqsqk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dWl0ZXh0IG5hbWU9IkNPVVJTRV9TVEFUVVMiIHZhbHVlPSJFc3RhZG8gZGUgbW9kdWxvIi8+DQoJCTx1aXRleHQgbmFtZT0iUEFTU0VEX1NUUklORyIgdmFsdWU9IkFwcm9iYWRvIi8+DQoJCTx1aXRleHQgbmFtZT0iRkFJTEVEX1NUUklORyIgdmFsdWU9IlN1c3BlbnNvIi8+DQoJCTwhLS1xdWl6IHBvZCBhbmQgbWVzc2FnZSBib3ggdGV4dHMtLT4NCgkJPHVpdGV4dCBuYW1lPSJRVUlaUE9EX1FVSVpfQVRURU1QVCIgdmFsdWU9IkludGVudG8gZGUgcHJ1ZWJhOiIvPg0KCQk8dWl0ZXh0IG5hbWU9IlFVSVpQT0RfUVVJWl9BVFRFTVBUX1ZBTFVFIiB2YWx1ZT0iJW4gZGUgJXQiLz4NCgkJPHVpdGV4dCBuYW1lPSJRVUlaUE9EX1FVSVpfU0NPUkUiIHZhbHVlPSJQdW50dWFjacOzbjoiLz4NCgkJPHVpdGV4dCBuYW1lPSJRVUlaUE9EX1FVSVpfUEFTU1NDT1JFIiB2YWx1ZT0iUHVudHVhY2nDs24gcGFyYSBhcHJvYmFyOiIvPg0KCQk8dWl0ZXh0IG5hbWU9IlFVSVpQT0RfUVVJWl9NQVhTQ09SRSIgdmFsdWU9IlB1bnR1YWNpw7NuIG3DoXhpbWE6Ii8+DQoJCTx1aXRleHQgbmFtZT0iUVVJWlBPRF9RVUVTQVRNUFRfU1RSIiB2YWx1ZT0iSW50ZW50b3M6ICVuIGRlICV0Ii8+DQoJCTx1aXRleHQgbmFtZT0iUVVJWlBPRF9RVUVTVFlQRV9TVFIiIHZhbHVlPSJUaXBvOiAlcyIvPg0KCQk8dWl0ZXh0IG5hbWU9IlFVSVpQT0RfUVVFU1RZUEVfR1JEIiB2YWx1ZT0iQ29uIHB1bnR1YWNpw7NuIi8+DQoJCTx1aXRleHQgbmFtZT0iUVVJWlBPRF9RVUVTVFlQRV9TVlkiIHZhbHVlPSJFbmN1ZXN0YSIvPg0KCQk8dWl0ZXh0IG5hbWU9IlFVSVpQT0RfUVVJWkFUTVBUX0lORiIgdmFsdWU9IkluZmluaXRvIi8+DQoJCTx1aXRleHQgbmFtZT0iUVVJWlBPRF9RVUVTQVRNUFRfSU5GIiB2YWx1ZT0iSW5maW5pdG8iLz4NCgkJPHVpdGV4dCBuYW1lPSJXQVJOSU5HTVNHX1lFU1NUUklORyIgdmFsdWU9IlPDrSIvPg0KCQk8dWl0ZXh0IG5hbWU9IldBUk5JTkdNU0dfTk9TVFJJTkciIHZhbHVlPSJObyIvPg0KCQk8dWl0ZXh0IG5hbWU9IldBUk5JTkdNU0dfVElUTEVTVFJJTkciIHZhbHVlPSJBdmlzbyBkZSBuYXZlZ2FjacOzbiBkZSBwcnVlYmEiLz4NCgkJPHVpdGV4dCBuYW1lPSJXQVJOSU5HTVNHX01TR1NUUklORyIgdmFsdWU9IkhheSBwcmVndW50YXMgc2luIGludGVudG9zIGVuIGVzdGEgcHJ1ZWJhLiYjeEE7JiN4QTtQYXJhIHNhbGlyIGRlIGxhIHBydWViYSwgaGFnYSBjbGljIGVuIFPDrS4gUGFyYSBjb250aW51YXIsIGhhZ2EgY2xpYyBlbiBOby4iLz4NCgkJPHVpdGV4dCBuYW1lPSJJTkZPUk1BVElPTl9IMjY0X0ZMQVNIUExBWUVSIiB2YWx1ZT0iTGEgdmVyc2nDs24gYWN0dWFsIGRlIEZsYXNoIFBsYXllciBpbnN0YWxhZGEgZW4gZWwgb3JkZW5hZG9yIG5vIGVzIGNvbXBhdGlibGUgY29uIGVzdGUgdsOtZGVvLiBIYWdhIGNsaWMgZW4gZWwgw6FyZWEgZGUgdsOtZGVvIHBhcmEgZGVzY2FyZ2FyIGxhIMO6bHRpbWEgdmVyc2nDs24gZGUgRmxhc2ggUGxheWVyLiIvPg0KCQk8IS0tIHN1YnN0aXR1dGlvbjogJXAgPT0gcHJlc2VudGF0aW9uIHRpdGxlIC0tPg0KCQk8IS0tIHN1YnN0aXR1dGlvbjogJXMgPT0gc2xpZGUgdGl0bGUgLS0+DQoJCTwhLS0gc3Vic3RpdHV0aW9uOiAlbiA9PSBzbGlkZSBudW1iZXIgLS0+DQoJCTx1aXRleHQgbmFtZT0iQk9PS01BUksiIHZhbHVlPSJBZG9iZSBQcmVzZW50ZXI6ICVwIi8+DQoJCTwhLS0gc3Vic3RpdHV0aW9uOiAlcCA9PSBwcmVzZW50YXRpb24gdGl0bGUgLS0+DQoJCTwhLS0gc3Vic3RpdHV0aW9uOiAlcyA9PSBzbGlkZSB0aXRsZSAtLT4NCgkJPCEtLSBzdWJzdGl0dXRpb246ICVuID09IHNsaWRlIG51bWJlciAtLT4NCgkJPHVpdGV4dCBuYW1lPSJCT09LTUFSS1NMSURFIiB2YWx1ZT0iQWRvYmUgUHJlc2VudGVyOiAlcCAlcyIvPg0KCQk8dWl0ZXh0IG5hbWU9IlNIT1dTSURFQkFSIiB2YWx1ZT0iTW9zdHJhciBiYXJyYSBsYXRlcmFsIGEgbG9zIHBhcnRpY2lwYW50ZXMiLz4NCgkJPHVpdGV4dCBuYW1lPSJNVVRFIiB2YWx1ZT0iTXVkby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dWl0ZXh0IG5hbWU9IkNPVVJTRV9TVEFUVVMiIHZhbHVlPSJTdGF0dXMgZG8gbcOzZHVsbyIvPg0KCQk8dWl0ZXh0IG5hbWU9IlBBU1NFRF9TVFJJTkciIHZhbHVlPSJBcHJvdmFkbyIvPg0KCQk8dWl0ZXh0IG5hbWU9IkZBSUxFRF9TVFJJTkciIHZhbHVlPSJSZXByb3ZhZG8iLz4NCgkJPCEtLXF1aXogcG9kIGFuZCBtZXNzYWdlIGJveCB0ZXh0cy0tPg0KCQk8dWl0ZXh0IG5hbWU9IlFVSVpQT0RfUVVJWl9BVFRFTVBUIiB2YWx1ZT0iVGVudGF0aXZhIG5vIHF1ZXN0aW9uw6FyaW86Ii8+DQoJCTx1aXRleHQgbmFtZT0iUVVJWlBPRF9RVUlaX0FUVEVNUFRfVkFMVUUiIHZhbHVlPSIlbiBkZSAldCIvPg0KCQk8dWl0ZXh0IG5hbWU9IlFVSVpQT0RfUVVJWl9TQ09SRSIgdmFsdWU9IlBvbnR1YcOnw6NvOiIvPg0KCQk8dWl0ZXh0IG5hbWU9IlFVSVpQT0RfUVVJWl9QQVNTU0NPUkUiIHZhbHVlPSJQb250dWHDp8OjbyBkZSBhcHJvdmHDp8OjbzoiLz4NCgkJPHVpdGV4dCBuYW1lPSJRVUlaUE9EX1FVSVpfTUFYU0NPUkUiIHZhbHVlPSJQb250dWHDp8OjbyBtw6F4aW1hOiIvPg0KCQk8dWl0ZXh0IG5hbWU9IlFVSVpQT0RfUVVFU0FUTVBUX1NUUiIgdmFsdWU9IlRlbnRhdGl2YTogJW4gZGUgJXQiLz4NCgkJPHVpdGV4dCBuYW1lPSJRVUlaUE9EX1FVRVNUWVBFX1NUUiIgdmFsdWU9IlRpcG86ICVzIi8+DQoJCTx1aXRleHQgbmFtZT0iUVVJWlBPRF9RVUVTVFlQRV9HUkQiIHZhbHVlPSJDbGFzc2lmaWNhdMOzcmlhIi8+DQoJCTx1aXRleHQgbmFtZT0iUVVJWlBPRF9RVUVTVFlQRV9TVlkiIHZhbHVlPSJQZXNxdWlzYSIvPg0KCQk8dWl0ZXh0IG5hbWU9IlFVSVpQT0RfUVVJWkFUTVBUX0lORiIgdmFsdWU9IkluZmluaXRvIi8+DQoJCTx1aXRleHQgbmFtZT0iUVVJWlBPRF9RVUVTQVRNUFRfSU5GIiB2YWx1ZT0iSW5maW5pdG8iLz4NCgkJPHVpdGV4dCBuYW1lPSJXQVJOSU5HTVNHX1lFU1NUUklORyIgdmFsdWU9IlNpbSIvPg0KCQk8dWl0ZXh0IG5hbWU9IldBUk5JTkdNU0dfTk9TVFJJTkciIHZhbHVlPSJOw6NvIi8+DQoJCTx1aXRleHQgbmFtZT0iV0FSTklOR01TR19USVRMRVNUUklORyIgdmFsdWU9IkFsZXJ0YSBkZSBuYXZlZ2HDp8OjbyBkbyBxdWVzdGlvbsOhcmlvIi8+DQoJCTx1aXRleHQgbmFtZT0iV0FSTklOR01TR19NU0dTVFJJTkciIHZhbHVlPSJFeGlzdGVtIHBlcmd1bnRhcyBxdWUgbsOjbyBmb3JhbSByZXNwb25kaWRhcyBuZXN0ZSBxdWVzdGlvbsOhcmlvLiYjeEE7JiN4QTtDbGlxdWUgZW0gU2ltIHBhcmEgc2FpciBkbyBxdWVzdGlvbsOhcmlvIG91IGVtIE7Do28gc2UgcXVpc2VyIGNvbnRpbnVhci4iLz4NCgkJPHVpdGV4dCBuYW1lPSJJTkZPUk1BVElPTl9IMjY0X0ZMQVNIUExBWUVSIiB2YWx1ZT0iQSB2ZXJzw6NvIGF0dWFsIGRvIEZsYXNoIFBsYXllciBpbnN0YWxhZGEgbm8gY29tcHV0YWRvciBuw6NvIG9mZXJlY2Ugc3Vwb3J0ZSBhIGVzc2UgdsOtZGVvLiBDbGlxdWUgbmEgw6FyZWEgZG8gdsOtZGVvIHBhcmEgYmFpeGFyIGEgdmVyc8OjbyBtYWlzIHJlY2VudGUgZG8gRmxhc2ggUGxheWVy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Nb3N0cmFyIGJhcnJhIGxhdGVyYWwgYW8gcGFydGljaXBhbnRlcyIvPg0KCQk8dWl0ZXh0IG5hbWU9Ik1VVEUiIHZhbHVlPSJNdWRvIi8+DQoJCTx1aXRleHQgbmFtZT0iRE9DV1JBUF9USVRMRSIgdmFsdWU9IkFuZXhvIGRlIGFycXVpdm8gZG8gUHJlc2VudGVyIi8+DQoJCTx1aXRleHQgbmFtZT0iRE9DV1JBUF9NU0ciIHZhbHVlPSJTYWx2YXIgZW0gTWV1IGNvbXB1dGFkb3IiLz4NCgkJPHVpdGV4dCBuYW1lPSJET0NXUkFQX1BST01QVCIgdmFsdWU9IkNsaXF1ZSBwYXJhIGJhaXhhciIvPg0KCTwvbGFuZ3VhZ2U+DQoJPGxhbmd1YWdlIGlkPSJpdC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YSAlbiIvPg0KCQk8IS0tIHN1YnN0aXR1dGlvbjogJW4gPT0gc2xpZGUgbnVtYmVyIC0tPg0KCQk8IS0tIHN1YnN0aXR1dGlvbjogJXQgPT0gdG90YWwgc2xpZGUgY291bnQgLS0+DQoJCTx1aXRleHQgbmFtZT0iU0NSVUJCQVJTVEFUVVNfU0xJREVJTkZPIiB2YWx1ZT0iRGlhcG9zaXRpdmEgJW4gLyAldCB8ICIvPg0KCQk8dWl0ZXh0IG5hbWU9IlNDUlVCQkFSU1RBVFVTX1NUT1BQRUQiIHZhbHVlPSJJbnRlcnJvdHRvIi8+DQoJCTx1aXRleHQgbmFtZT0iU0NSVUJCQVJTVEFUVVNfUExBWUlORyIgdmFsdWU9IlJpcHJvZHV6aW9uZSIvPg0KCQk8dWl0ZXh0IG5hbWU9IlNDUlVCQkFSU1RBVFVTX05PQVVESU8iIHZhbHVlPSJBdWRpbyBpbmF0dC4iLz4NCgkJPHVpdGV4dCBuYW1lPSJTQ1JVQkJBUlNUQVRVU19WSURQTEFZSU5HIiB2YWx1ZT0iVmlkZW8gaW4gcmlwcm9kdXppb25lIi8+DQoJCTx1aXRleHQgbmFtZT0iU0NSVUJCQVJTVEFUVVNfTE9BRElORyIgdmFsdWU9IkNhcmljYW1lbnRvIi8+DQoJCTx1aXRleHQgbmFtZT0iU0NSVUJCQVJTVEFUVVNfQlVGRkVSSU5HIiB2YWx1ZT0iQnVmZmVyaW5nIi8+DQoJCTx1aXRleHQgbmFtZT0iU0NSVUJCQVJTVEFUVVNfUVVFU1RJT04iIHZhbHVlPSJSaXNwb25kaSBhIGRvbWFuZGEiLz4NCgkJPHVpdGV4dCBuYW1lPSJTQ1JVQkJBUlNUQVRVU19SRVZJRVdRVUlaIiB2YWx1ZT0iUmV2aXNpb25lIGRlbCBxdWl6Ii8+DQoJCTwhLS0gc3Vic3RpdHV0aW9uOiAlbSA9PSBtaW51dGVzIHJlbWFpbmluZyAtLT4NCgkJPCEtLSBzdWJzdGl0dXRpb246ICVzID09IHNlY29uZHMgcmVtYWluaW5nIC0tPg0KCQk8dWl0ZXh0IG5hbWU9IkVMQVBTRUQiIHZhbHVlPSIlbSBNaW51dGkgJXMgU2Vjb25kaSByaW1hbmVudGkiLz4NCgkJPHVpdGV4dCBuYW1lPSJOT1RGT1VORCIgdmFsdWU9Ik5lc3N1biBlbGVtZW50byB0cm92YXRvIi8+DQoJCTx1aXRleHQgbmFtZT0iQVRUQUNITUVOVFMiIHZhbHVlPSJBbGxlZ2F0aS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QuIi8+DQoJCTx1aXRleHQgbmFtZT0iVEFCX1FVSVoiIHZhbHVlPSJRdWl6Ii8+DQoJCTx1aXRleHQgbmFtZT0iVEFCX09VVExJTkUiIHZhbHVlPSJTdHJ1dHR1cmEiLz4NCgkJPHVpdGV4dCBuYW1lPSJUQUJfVEhVTUIiIHZhbHVlPSJNaW5pYXR1cmUiLz4NCgkJPHVpdGV4dCBuYW1lPSJUQUJfTk9URVMiIHZhbHVlPSJOb3RlIi8+DQoJCTx1aXRleHQgbmFtZT0iVEFCX1NFQVJDSCIgdmFsdWU9IkNlcmNhIi8+DQoJCTx1aXRleHQgbmFtZT0iU0xJREVfSEVBRElORyIgdmFsdWU9IlRpdG9sbyBkaWFwb3NpdGl2YSIvPg0KCQk8dWl0ZXh0IG5hbWU9IkRVUkFUSU9OX0hFQURJTkciIHZhbHVlPSJEdXJhdGEiLz4NCgkJPHVpdGV4dCBuYW1lPSJTRUFSQ0hfSEVBRElORyIgdmFsdWU9IkNlcmNhIHRlc3RvOiIvPg0KCQk8dWl0ZXh0IG5hbWU9IlRIVU1CX0hFQURJTkciIHZhbHVlPSJEaWFwb3NpdGl2YSIvPg0KCQk8dWl0ZXh0IG5hbWU9IlRIVU1CX0lORk8iIHZhbHVlPSJUaXRvbG8vVGVtcG8iLz4NCgkJPHVpdGV4dCBuYW1lPSJBVFRBQ0hOQU1FX0hFQURJTkciIHZhbHVlPSJOb21lIGZpbGUiLz4NCgkJPHVpdGV4dCBuYW1lPSJBVFRBQ0hTSVpFX0hFQURJTkciIHZhbHVlPSJEaW1lbnNpb25lIi8+DQoJCTx1aXRleHQgbmFtZT0iU0xJREVfTk9URVMiIHZhbHVlPSJOb3RlIGRpYXBvc2l0aXZhIi8+DQoJCTx1aXRleHQgbmFtZT0iQ09VUlNFX1NUQVRVUyIgdmFsdWU9Ik1vZHVsZSBTdGF0dXMiLz4NCgkJPHVpdGV4dCBuYW1lPSJQQVNTRURfU1RSSU5HIiB2YWx1ZT0iUGFzc2VkIi8+DQoJCTx1aXRleHQgbmFtZT0iRkFJTEVEX1NUUklORyIgdmFsdWU9IkZhaWxlZCIvPg0KCQk8IS0tcXVpeiBwb2QgYW5kIG1lc3NhZ2UgYm94IHRleHRzLS0+DQoJCTx1aXRleHQgbmFtZT0iUVVJWlBPRF9RVUlaX0FUVEVNUFQiIHZhbHVlPSJUZW50YXRpdm8gcXVpejoiLz4NCgkJPHVpdGV4dCBuYW1lPSJRVUlaUE9EX1FVSVpfQVRURU1QVF9WQUxVRSIgdmFsdWU9IiVuIGRpICV0Ii8+DQoJCTx1aXRleHQgbmFtZT0iUVVJWlBPRF9RVUlaX1NDT1JFIiB2YWx1ZT0iUHVudGVnZ2lvOiIvPg0KCQk8dWl0ZXh0IG5hbWU9IlFVSVpQT0RfUVVJWl9QQVNTU0NPUkUiIHZhbHVlPSJQdW50ZWdnaW8gbWluaW1vOiIvPg0KCQk8dWl0ZXh0IG5hbWU9IlFVSVpQT0RfUVVJWl9NQVhTQ09SRSIgdmFsdWU9IlB1bnRlZ2dpbyBtYXNzaW1vOiIvPg0KCQk8dWl0ZXh0IG5hbWU9IlFVSVpQT0RfUVVFU0FUTVBUX1NUUiIgdmFsdWU9IlRlbnRhdGl2bzogJW4gZGkgJXQiLz4NCgkJPHVpdGV4dCBuYW1lPSJRVUlaUE9EX1FVRVNUWVBFX1NUUiIgdmFsdWU9IlRpcG86ICVzIi8+DQoJCTx1aXRleHQgbmFtZT0iUVVJWlBPRF9RVUVTVFlQRV9HUkQiIHZhbHVlPSJDb24gdmFsdXRhemlvbmUiLz4NCgkJPHVpdGV4dCBuYW1lPSJRVUlaUE9EX1FVRVNUWVBFX1NWWSIgdmFsdWU9IkluZGFnaW5lIi8+DQoJCTx1aXRleHQgbmFtZT0iUVVJWlBPRF9RVUlaQVRNUFRfSU5GIiB2YWx1ZT0iSW5maW5pdGkiLz4NCgkJPHVpdGV4dCBuYW1lPSJRVUlaUE9EX1FVRVNBVE1QVF9JTkYiIHZhbHVlPSJJbmZpbml0aSIvPg0KCQk8dWl0ZXh0IG5hbWU9IldBUk5JTkdNU0dfWUVTU1RSSU5HIiB2YWx1ZT0iU8OsIi8+DQoJCTx1aXRleHQgbmFtZT0iV0FSTklOR01TR19OT1NUUklORyIgdmFsdWU9Ik5vIi8+DQoJCTx1aXRleHQgbmFtZT0iV0FSTklOR01TR19USVRMRVNUUklORyIgdmFsdWU9IkF2dmVydGVuemEgbmF2aWdhemlvbmUgcXVpeiIvPg0KCQk8dWl0ZXh0IG5hbWU9IldBUk5JTkdNU0dfTVNHU1RSSU5HIiB2YWx1ZT0iT2Njb3JyZSBhbmNvcmEgcmlzcG9uZGVyZSBhZCBhbGN1bmUgZG9tYW5kZSBkZWwgcXVpei4mI3hBOyYjeEE7U2UgZmF0ZSBjbGljIHN1IFPDrCwgdXNjaXJldGUgZGFsIHF1aXouIEZhdGUgY2xpYyBzdSBObyBwZXIgY29udGludWFyZSBpbCBxdWl6LiIvPg0KCQk8dWl0ZXh0IG5hbWU9IklORk9STUFUSU9OX0gyNjRfRkxBU0hQTEFZRVIiIHZhbHVlPSJMYSB2ZXJzaW9uZSBkaSBGbGFzaCBQbGF5ZXIgYXR0dWFsbWVudGUgaW5zdGFsbGF0YSBub24gc3VwcG9ydGEgcXVlc3RvIHZpZGVvLiBGYXRlIGNsaWMgc3VsbCdhcmVhIGRlbCB2aWRlbyBwZXIgc2NhcmljYXJlIGwndWx0aW1hIHZlcnNpb25lIGRp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zdHJhIGJhcnJhIGxhdGVyYWxlIGFpIHBhcnRlY2lwYW50aSIvPg0KCQk8dWl0ZXh0IG5hbWU9Ik1VVEUiIHZhbHVlPSJEaXNhdHRpdmEgYXVkaW8iLz4NCgkJPHVpdGV4dCBuYW1lPSJET0NXUkFQX1RJVExFIiB2YWx1ZT0iQWxsZWdhdG8gZmlsZSBQcmVzZW50ZXIiLz4NCgkJPHVpdGV4dCBuYW1lPSJET0NXUkFQX01TRyIgdmFsdWU9IlNhbHZhIGluIFJpc29yc2UgZGVsIGNvbXB1dGVyIi8+DQoJCTx1aXRleHQgbmFtZT0iRE9DV1JBUF9QUk9NUFQiIHZhbHVlPSJDbGljIHBlciBzY2FyaWNhcmUiLz4NCgk8L2xhbmd1YWdlPg0KCTxsYW5ndWFnZSBpZD0ibmw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ICVuIi8+DQoJCTwhLS0gc3Vic3RpdHV0aW9uOiAlbiA9PSBzbGlkZSBudW1iZXIgLS0+DQoJCTwhLS0gc3Vic3RpdHV0aW9uOiAldCA9PSB0b3RhbCBzbGlkZSBjb3VudCAtLT4NCgkJPHVpdGV4dCBuYW1lPSJTQ1JVQkJBUlNUQVRVU19TTElERUlORk8iIHZhbHVlPSJEaWEgJW4gLyAldCB8ICIvPg0KCQk8dWl0ZXh0IG5hbWU9IlNDUlVCQkFSU1RBVFVTX1NUT1BQRUQiIHZhbHVlPSJHZXN0b3B0Ii8+DQoJCTx1aXRleHQgbmFtZT0iU0NSVUJCQVJTVEFUVVNfUExBWUlORyIgdmFsdWU9IkFmc3BlbGVuIi8+DQoJCTx1aXRleHQgbmFtZT0iU0NSVUJCQVJTVEFUVVNfTk9BVURJTyIgdmFsdWU9IkdlZW4gYXVkaW8iLz4NCgkJPHVpdGV4dCBuYW1lPSJTQ1JVQkJBUlNUQVRVU19WSURQTEFZSU5HIiB2YWx1ZT0iVmlkZW8gYWZzcGVsZW4iLz4NCgkJPHVpdGV4dCBuYW1lPSJTQ1JVQkJBUlNUQVRVU19MT0FESU5HIiB2YWx1ZT0iTGFkZW4iLz4NCgkJPHVpdGV4dCBuYW1lPSJTQ1JVQkJBUlNUQVRVU19CVUZGRVJJTkciIHZhbHVlPSJCdWZmZXJlbiIvPg0KCQk8dWl0ZXh0IG5hbWU9IlNDUlVCQkFSU1RBVFVTX1FVRVNUSU9OIiB2YWx1ZT0iVnJhYWcgbWV0IGFudHdvb3JkIi8+DQoJCTx1aXRleHQgbmFtZT0iU0NSVUJCQVJTVEFUVVNfUkVWSUVXUVVJWiIgdmFsdWU9IlF1aXogY29udHJvbGVyZW4iLz4NCgkJPCEtLSBzdWJzdGl0dXRpb246ICVtID09IG1pbnV0ZXMgcmVtYWluaW5nIC0tPg0KCQk8IS0tIHN1YnN0aXR1dGlvbjogJXMgPT0gc2Vjb25kcyByZW1haW5pbmcgLS0+DQoJCTx1aXRleHQgbmFtZT0iRUxBUFNFRCIgdmFsdWU9IkVyIHJlc3RlcmVuICVtIG1pbnV0ZW4gJXMgc2Vjb25kZW4iLz4NCgkJPHVpdGV4dCBuYW1lPSJOT1RGT1VORCIgdmFsdWU9Ik5pZXRzIGdldm9uZGVuIi8+DQoJCTx1aXRleHQgbmFtZT0iQVRUQUNITUVOVFMiIHZhbHVlPSJCaWpsYWdlbiIvPg0KCQk8IS0tIHN1YnN0aXR1dGlvbjogJXAgPT0gY3VycmVudCBzcGVha2VyJ3MgdGl0bGUgLS0+DQoJCTx1aXRleHQgbmFtZT0iQklPV0lOX1RJVExFIiB2YWx1ZT0iQmlvZ3JhZmllOiAlcCIvPg0KCQk8dWl0ZXh0IG5hbWU9IkJJT0JUTl9USVRMRSIgdmFsdWU9IkJpb2dyYWZpZSIvPg0KCQk8dWl0ZXh0IG5hbWU9IkRJVklERVJCVE5fVElUTEUiIHZhbHVlPSJ8Ii8+DQoJCTx1aXRleHQgbmFtZT0iQ09OVEFDVEJUTl9USVRMRSIgdmFsdWU9IkNvbnRhY3QiLz4NCgkJPHVpdGV4dCBuYW1lPSJUQUJfUVVJWiIgdmFsdWU9IlF1aXoiLz4NCgkJPHVpdGV4dCBuYW1lPSJUQUJfT1VUTElORSIgdmFsdWU9Ik92ZXJ6aWNodCIvPg0KCQk8dWl0ZXh0IG5hbWU9IlRBQl9USFVNQiIgdmFsdWU9Ik1pbmlhdHV1ciIvPg0KCQk8dWl0ZXh0IG5hbWU9IlRBQl9OT1RFUyIgdmFsdWU9Ik5vdGl0aWVzIi8+DQoJCTx1aXRleHQgbmFtZT0iVEFCX1NFQVJDSCIgdmFsdWU9IlpvZWtlbiIvPg0KCQk8dWl0ZXh0IG5hbWU9IlNMSURFX0hFQURJTkciIHZhbHVlPSJUaXRlbCB2YW4gZGlhIi8+DQoJCTx1aXRleHQgbmFtZT0iRFVSQVRJT05fSEVBRElORyIgdmFsdWU9IkR1dXIiLz4NCgkJPHVpdGV4dCBuYW1lPSJTRUFSQ0hfSEVBRElORyIgdmFsdWU9IlpvZWtlbiBuYWFyIHRla3N0OiIvPg0KCQk8dWl0ZXh0IG5hbWU9IlRIVU1CX0hFQURJTkciIHZhbHVlPSJEaWEiLz4NCgkJPHVpdGV4dCBuYW1lPSJUSFVNQl9JTkZPIiB2YWx1ZT0iVGl0ZWwvZHV1ciB2YW4gZGlhIi8+DQoJCTx1aXRleHQgbmFtZT0iQVRUQUNITkFNRV9IRUFESU5HIiB2YWx1ZT0iQmVzdGFuZHNuYWFtIi8+DQoJCTx1aXRleHQgbmFtZT0iQVRUQUNIU0laRV9IRUFESU5HIiB2YWx1ZT0iR3Jvb3R0ZSIvPg0KCQk8dWl0ZXh0IG5hbWU9IlNMSURFX05PVEVTIiB2YWx1ZT0iRGlhbm90aXRpZXMiLz4NCgkJPHVpdGV4dCBuYW1lPSJDT1VSU0VfU1RBVFVTIiB2YWx1ZT0iTW9kdWxlIFN0YXR1cyIvPg0KCQk8dWl0ZXh0IG5hbWU9IlBBU1NFRF9TVFJJTkciIHZhbHVlPSJQYXNzZWQiLz4NCgkJPHVpdGV4dCBuYW1lPSJGQUlMRURfU1RSSU5HIiB2YWx1ZT0iRmFpbGVk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x1aXRleHQgbmFtZT0iQ09VUlNFX1NUQVRVUyIgdmFsdWU9Ik1vZHVsZSBTdGF0dXMiLz4NCgkJPHVpdGV4dCBuYW1lPSJQQVNTRURfU1RSSU5HIiB2YWx1ZT0iUGFzc2VkIi8+DQoJCTx1aXRleHQgbmFtZT0iRkFJTEVEX1NUUklORyIgdmFsdWU9IkZhaWxlZCIvPg0KCQk8IS0tcXVpeiBwb2QgYW5kIG1lc3NhZ2UgYm94IHRleHRzLS0+DQoJCTx1aXRleHQgbmFtZT0iUVVJWlBPRF9RVUlaX0FUVEVNUFQiIHZhbHVlPSLmtYvpqozlsJ3or5XmrKHmlbA6Ii8+DQoJCTx1aXRleHQgbmFtZT0iUVVJWlBPRF9RVUlaX0FUVEVNUFRfVkFMVUUiIHZhbHVlPSLnrKwgJW4g5qyh77yM5YWxICV0IOasoSIvPg0KCQk8dWl0ZXh0IG5hbWU9IlFVSVpQT0RfUVVJWl9TQ09SRSIgdmFsdWU9IuW+l+WIhjoiLz4NCgkJPHVpdGV4dCBuYW1lPSJRVUlaUE9EX1FVSVpfUEFTU1NDT1JFIiB2YWx1ZT0i5Y+K5qC85YiG5pWwOiIvPg0KCQk8dWl0ZXh0IG5hbWU9IlFVSVpQT0RfUVVJWl9NQVhTQ09SRSIgdmFsdWU9IuacgOmrmOWIhuaVsDoiLz4NCgkJPHVpdGV4dCBuYW1lPSJRVUlaUE9EX1FVRVNBVE1QVF9TVFIiIHZhbHVlPSLlsJ3or5XmrKHmlbA6IOesrCAlbiDmrKHvvIzlhbEgJXQg5qyhIi8+DQoJCTx1aXRleHQgbmFtZT0iUVVJWlBPRF9RVUVTVFlQRV9TVFIiIHZhbHVlPSLnsbvlnos6ICVzIi8+DQoJCTx1aXRleHQgbmFtZT0iUVVJWlBPRF9RVUVTVFlQRV9HUkQiIHZhbHVlPSLor4TnuqciLz4NCgkJPHVpdGV4dCBuYW1lPSJRVUlaUE9EX1FVRVNUWVBFX1NWWSIgdmFsdWU9Iuiwg+afpSIvPg0KCQk8dWl0ZXh0IG5hbWU9IlFVSVpQT0RfUVVJWkFUTVBUX0lORiIgdmFsdWU9IuaXoOmZkCIvPg0KCQk8dWl0ZXh0IG5hbWU9IlFVSVpQT0RfUVVFU0FUTVBUX0lORiIgdmFsdWU9IuaXoOmZkCIvPg0KCQk8dWl0ZXh0IG5hbWU9IldBUk5JTkdNU0dfWUVTU1RSSU5HIiB2YWx1ZT0i5pivIi8+DQoJCTx1aXRleHQgbmFtZT0iV0FSTklOR01TR19OT1NUUklORyIgdmFsdWU9IuWQpiIvPg0KCQk8dWl0ZXh0IG5hbWU9IldBUk5JTkdNU0dfVElUTEVTVFJJTkciIHZhbHVlPSLmtYvpqozlr7zoiKrorablkYoiLz4NCgkJPHVpdGV4dCBuYW1lPSJXQVJOSU5HTVNHX01TR1NUUklORyIgdmFsdWU9IuatpOa1i+mqjOS4reacieacquWwneivleS9nOetlOeahOmXrumimOOAgiYjeEE7JiN4QTvljZXlh7vigJzmmK/igJ3pgIDlh7rmraTmtYvpqozjgILljZXlh7vigJzlkKbigJ3nu6fnu63mtYvpqozjgIIiLz4NCgkJPHVpdGV4dCBuYW1lPSJJTkZPUk1BVElPTl9IMjY0X0ZMQVNIUExBWUVSIiB2YWx1ZT0i5b2T5YmN5a6J6KOF5Zyo5oKo55qE6K6h566X5py65LiK55qEIEZsYXNoIFBsYXllciDniYjmnKzkuI3mlK/mjIHor6Xop4bpopHjgILljZXlh7vop4bpopHljLrln5/kuIvovb3mnIDmlrDniYjmnKznmoQgRmxhc2ggUGxheWVy44CC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uWQkeWPguWKoOiAheaYvuekuuaPkOimgeagjyIvPg0KCQk8dWl0ZXh0IG5hbWU9Ik1VVEUiIHZhbHVlPSLpnZnpn7MiLz4NCgkJPHVpdGV4dCBuYW1lPSJET0NXUkFQX1RJVExFIiB2YWx1ZT0iUHJlc2VudGVyIOaWh+S7tumZhOS7tiIvPg0KCQk8dWl0ZXh0IG5hbWU9IkRPQ1dSQVBfTVNHIiB2YWx1ZT0i5L+d5a2Y5Yiw5oiR55qE6K6h566X5py6Ii8+DQoJCTx1aXRleHQgbmFtZT0iRE9DV1JBUF9QUk9NUFQiIHZhbHVlPSLljZXlh7vku6XkuIvovb0iLz4NCgk8L2xhbmd1YWdlPg0KCTxsYW5ndWFnZSBpZD0idH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heXQgJW4iLz4NCgkJPCEtLSBzdWJzdGl0dXRpb246ICVuID09IHNsaWRlIG51bWJlciAtLT4NCgkJPCEtLSBzdWJzdGl0dXRpb246ICV0ID09IHRvdGFsIHNsaWRlIGNvdW50IC0tPg0KCQk8dWl0ZXh0IG5hbWU9IlNDUlVCQkFSU1RBVFVTX1NMSURFSU5GTyIgdmFsdWU9IlNsYXl0ICVuIC8gJXQgfCAiLz4NCgkJPHVpdGV4dCBuYW1lPSJTQ1JVQkJBUlNUQVRVU19TVE9QUEVEIiB2YWx1ZT0iRHVyZHVydWxkdSIvPg0KCQk8dWl0ZXh0IG5hbWU9IlNDUlVCQkFSU1RBVFVTX1BMQVlJTkciIHZhbHVlPSJPeW5hdMSxbMSxeW9yIi8+DQoJCTx1aXRleHQgbmFtZT0iU0NSVUJCQVJTVEFUVVNfTk9BVURJTyIgdmFsdWU9IlNlcyBZb2siLz4NCgkJPHVpdGV4dCBuYW1lPSJTQ1JVQkJBUlNUQVRVU19WSURQTEFZSU5HIiB2YWx1ZT0iVmlkZW8gT3luYXTEsWzEsXlvciIvPg0KCQk8dWl0ZXh0IG5hbWU9IlNDUlVCQkFSU1RBVFVTX0xPQURJTkciIHZhbHVlPSJZw7xrbGVuaXlvciIvPg0KCQk8dWl0ZXh0IG5hbWU9IlNDUlVCQkFSU1RBVFVTX0JVRkZFUklORyIgdmFsdWU9IkFyYWJlbGxlxJ9lIEFsxLFuxLF5b3IiLz4NCgkJPHVpdGV4dCBuYW1lPSJTQ1JVQkJBUlNUQVRVU19RVUVTVElPTiIgdmFsdWU9IlNvcnV5dSBZYW7EsXRsYSIvPg0KCQk8dWl0ZXh0IG5hbWU9IlNDUlVCQkFSU1RBVFVTX1JFVklFV1FVSVoiIHZhbHVlPSJTxLFuYXYgxLBuY2VsZW5peW9yIi8+DQoJCTwhLS0gc3Vic3RpdHV0aW9uOiAlbSA9PSBtaW51dGVzIHJlbWFpbmluZyAtLT4NCgkJPCEtLSBzdWJzdGl0dXRpb246ICVzID09IHNlY29uZHMgcmVtYWluaW5nIC0tPg0KCQk8dWl0ZXh0IG5hbWU9IkVMQVBTRUQiIHZhbHVlPSIlbSBEYWtpa2EgJXMgU2FuaXllIEthbGTEsSIvPg0KCQk8dWl0ZXh0IG5hbWU9Ik5PVEZPVU5EIiB2YWx1ZT0iSGVyaGFuZ2kgQmlyIMWeZXkgQnVsdW5tYWTEsSIvPg0KCQk8dWl0ZXh0IG5hbWU9IkFUVEFDSE1FTlRTIiB2YWx1ZT0iRWtsZXI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LEsHJ0aWJhdCIvPg0KCQk8dWl0ZXh0IG5hbWU9IlRBQl9RVUlaIiB2YWx1ZT0iU8SxbmF2Ii8+DQoJCTx1aXRleHQgbmFtZT0iVEFCX09VVExJTkUiIHZhbHVlPSJBbmEgSGF0Ii8+DQoJCTx1aXRleHQgbmFtZT0iVEFCX1RIVU1CIiB2YWx1ZT0iUmVzaW0iLz4NCgkJPHVpdGV4dCBuYW1lPSJUQUJfTk9URVMiIHZhbHVlPSJOb3RsYXIiLz4NCgkJPHVpdGV4dCBuYW1lPSJUQUJfU0VBUkNIIiB2YWx1ZT0iQXJhIi8+DQoJCTx1aXRleHQgbmFtZT0iU0xJREVfSEVBRElORyIgdmFsdWU9IlNsYXl0IEJhxZ9sxLHEn8SxIi8+DQoJCTx1aXRleHQgbmFtZT0iRFVSQVRJT05fSEVBRElORyIgdmFsdWU9IlPDvHJlIi8+DQoJCTx1aXRleHQgbmFtZT0iU0VBUkNIX0hFQURJTkciIHZhbHVlPSJNZXRuaSBhcmE6Ii8+DQoJCTx1aXRleHQgbmFtZT0iVEhVTUJfSEVBRElORyIgdmFsdWU9IlNsYXl0Ii8+DQoJCTx1aXRleHQgbmFtZT0iVEhVTUJfSU5GTyIgdmFsdWU9IlNsYXl0IEJhxZ9sxLHEn8SxL1PDvHJlc2kiLz4NCgkJPHVpdGV4dCBuYW1lPSJBVFRBQ0hOQU1FX0hFQURJTkciIHZhbHVlPSJEb3N5YSBBZMSxIi8+DQoJCTx1aXRleHQgbmFtZT0iQVRUQUNIU0laRV9IRUFESU5HIiB2YWx1ZT0iQm95dXQiLz4NCgkJPHVpdGV4dCBuYW1lPSJTTElERV9OT1RFUyIgdmFsdWU9IlNsYXl0IE5vdGxhcsSxIi8+DQoJCTx1aXRleHQgbmFtZT0iQ09VUlNFX1NUQVRVUyIgdmFsdWU9Ik1vZHVsZSBTdGF0dXMiLz4NCgkJPHVpdGV4dCBuYW1lPSJQQVNTRURfU1RSSU5HIiB2YWx1ZT0iUGFzc2VkIi8+DQoJCTx1aXRleHQgbmFtZT0iRkFJTEVEX1NUUklORyIgdmFsdWU9IkZhaWxlZCIvPg0KCQk8IS0tcXVpeiBwb2QgYW5kIG1lc3NhZ2UgYm94IHRleHRzLS0+DQoJCTx1aXRleHQgbmFtZT0iUVVJWlBPRF9RVUlaX0FUVEVNUFQiIHZhbHVlPSJTxLFuYXYgRGVuZW1lc2k6Ii8+DQoJCTx1aXRleHQgbmFtZT0iUVVJWlBPRF9RVUlaX0FUVEVNUFRfVkFMVUUiIHZhbHVlPSIlbi8ldCIvPg0KCQk8dWl0ZXh0IG5hbWU9IlFVSVpQT0RfUVVJWl9TQ09SRSIgdmFsdWU9IlB1YW46Ii8+DQoJCTx1aXRleHQgbmFtZT0iUVVJWlBPRF9RVUlaX1BBU1NTQ09SRSIgdmFsdWU9Ikdlw6dtZSBQdWFuxLE6Ii8+DQoJCTx1aXRleHQgbmFtZT0iUVVJWlBPRF9RVUlaX01BWFNDT1JFIiB2YWx1ZT0iTWFrc2ltdW0gUHVhbjoiLz4NCgkJPHVpdGV4dCBuYW1lPSJRVUlaUE9EX1FVRVNBVE1QVF9TVFIiIHZhbHVlPSJEZW5lbWU6ICVuLyV0Ii8+DQoJCTx1aXRleHQgbmFtZT0iUVVJWlBPRF9RVUVTVFlQRV9TVFIiIHZhbHVlPSJUw7xyOiAlcyIvPg0KCQk8dWl0ZXh0IG5hbWU9IlFVSVpQT0RfUVVFU1RZUEVfR1JEIiB2YWx1ZT0iQmFzYW1ha2zEsSIvPg0KCQk8dWl0ZXh0IG5hbWU9IlFVSVpQT0RfUVVFU1RZUEVfU1ZZIiB2YWx1ZT0iQW5rZXQiLz4NCgkJPHVpdGV4dCBuYW1lPSJRVUlaUE9EX1FVSVpBVE1QVF9JTkYiIHZhbHVlPSJTxLFuxLFyc8SxeiIvPg0KCQk8dWl0ZXh0IG5hbWU9IlFVSVpQT0RfUVVFU0FUTVBUX0lORiIgdmFsdWU9IlPEsW7EsXJzxLF6Ii8+DQoJCTx1aXRleHQgbmFtZT0iV0FSTklOR01TR19ZRVNTVFJJTkciIHZhbHVlPSJFdmV0Ii8+DQoJCTx1aXRleHQgbmFtZT0iV0FSTklOR01TR19OT1NUUklORyIgdmFsdWU9IkhhecSxciIvPg0KCQk8dWl0ZXh0IG5hbWU9IldBUk5JTkdNU0dfVElUTEVTVFJJTkciIHZhbHVlPSJTxLFuYXYgR2V6aW5tZSBVeWFyxLFzxLEiLz4NCgkJPHVpdGV4dCBuYW1lPSJXQVJOSU5HTVNHX01TR1NUUklORyIgdmFsdWU9IkJ1IFPEsW5hdmRhIGRlbmVubWVtacWfIHNvcnVsYXIgdmFyLiYjeEE7JiN4QTtFdmV0IHNlw6dlbmXEn2luaSB0xLFrbGF0xLFyc2FuxLF6IFPEsW5hdmRhbiDDp8Sxa2FjYWtzxLFuxLF6LiBTxLFuYXZhIGRldmFtIGV0bWVrIGnDp2luIEhhecSxciBzZcOnZW5lxJ9pbmkgdMSxa2xhdMSxbi4iLz4NCgkJPHVpdGV4dCBuYW1lPSJJTkZPUk1BVElPTl9IMjY0X0ZMQVNIUExBWUVSIiB2YWx1ZT0iQmlsZ2lzYXlhcsSxbsSxemEgecO8a2zDvCBvbGFuIGdlw6dlcmxpIEZsYXNoIFBsYXllciBzw7xyw7xtw7wgYnUgdmlkZW95dSBkZXN0ZWtsZW1peW9yLiBFbiBzb24gRmxhc2ggUGxheWVyIHPDvHLDvG3DvG7DvCBpbmRpcm1layBpw6dpbiB2aWRlbyBhbGFuxLFuxLEgdMSxa2xhdMSx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S2F0xLFsxLFtY8SxbGFyYSBrZW5hciDDp3VidcSfdW51IGfDtnN0ZXIiLz4NCgkJPHVpdGV4dCBuYW1lPSJNVVRFIiB2YWx1ZT0iU2Vzc2l6Ii8+DQoJCTx1aXRleHQgbmFtZT0iRE9DV1JBUF9USVRMRSIgdmFsdWU9IlByZXNlbnRlciBEb3N5YSBFa2kiLz4NCgkJPHVpdGV4dCBuYW1lPSJET0NXUkFQX01TRyIgdmFsdWU9IkJpbGdpc2F5YXLEsW1hIEtheWRldCIvPg0KCQk8dWl0ZXh0IG5hbWU9IkRPQ1dSQVBfUFJPTVBUIiB2YWx1ZT0ixLBuZGlybWVrIGnDp2luIFTEsWtsYXTEsW4iLz4NCgk8L2xhbmd1YWdlPg0KCTxsYW5ndWFnZSBpZD0icn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0KHQu9Cw0LnQtCAlbiIvPg0KCQk8IS0tIHN1YnN0aXR1dGlvbjogJW4gPT0gc2xpZGUgbnVtYmVyIC0tPg0KCQk8IS0tIHN1YnN0aXR1dGlvbjogJXQgPT0gdG90YWwgc2xpZGUgY291bnQgLS0+DQoJCTx1aXRleHQgbmFtZT0iU0NSVUJCQVJTVEFUVVNfU0xJREVJTkZPIiB2YWx1ZT0i0KHQu9Cw0LnQtCAlbiAvICV0IHwgIi8+DQoJCTx1aXRleHQgbmFtZT0iU0NSVUJCQVJTVEFUVVNfU1RPUFBFRCIgdmFsdWU9ItCe0YHRgtCw0L3QvtCy0LvQtdC90L4iLz4NCgkJPHVpdGV4dCBuYW1lPSJTQ1JVQkJBUlNUQVRVU19QTEFZSU5HIiB2YWx1ZT0i0JLQvtGB0L/RgNC+0LjQt9Cy0LXQtNC10L3QuNC1Ii8+DQoJCTx1aXRleHQgbmFtZT0iU0NSVUJCQVJTVEFUVVNfTk9BVURJTyIgdmFsdWU9ItCd0LXRgiDQsNGD0LTQuNC+Ii8+DQoJCTx1aXRleHQgbmFtZT0iU0NSVUJCQVJTVEFUVVNfVklEUExBWUlORyIgdmFsdWU9ItCS0L7RgdC/0YDQvtC40LfQstC10LTQtdC90LjQtSDQstC40LTQtdC+Ii8+DQoJCTx1aXRleHQgbmFtZT0iU0NSVUJCQVJTVEFUVVNfTE9BRElORyIgdmFsdWU9ItCX0LDQs9GA0YPQt9C60LAiLz4NCgkJPHVpdGV4dCBuYW1lPSJTQ1JVQkJBUlNUQVRVU19CVUZGRVJJTkciIHZhbHVlPSLQkdGD0YTQtdGA0LjQt9Cw0YbQuNGPIi8+DQoJCTx1aXRleHQgbmFtZT0iU0NSVUJCQVJTVEFUVVNfUVVFU1RJT04iIHZhbHVlPSLQntGC0LLQtdGCINC90LAg0LLQvtC/0YDQvtGBIi8+DQoJCTx1aXRleHQgbmFtZT0iU0NSVUJCQVJTVEFUVVNfUkVWSUVXUVVJWiIgdmFsdWU9ItCe0LHQt9C+0YAg0L7Qv9GA0L7RgdCwIi8+DQoJCTwhLS0gc3Vic3RpdHV0aW9uOiAlbSA9PSBtaW51dGVzIHJlbWFpbmluZyAtLT4NCgkJPCEtLSBzdWJzdGl0dXRpb246ICVzID09IHNlY29uZHMgcmVtYWluaW5nIC0tPg0KCQk8dWl0ZXh0IG5hbWU9IkVMQVBTRUQiIHZhbHVlPSLQntGB0YLQsNC70L7RgdGMICVtINC80LjQvS4gJXMg0YEiLz4NCgkJPHVpdGV4dCBuYW1lPSJOT1RGT1VORCIgdmFsdWU9ItCd0LjRh9C10LPQviDQvdC1INC90LDQudC00LXQvdC+Ii8+DQoJCTx1aXRleHQgbmFtZT0iQVRUQUNITUVOVFMiIHZhbHVlPSLQktC70L7QttC10L3QuNGPIi8+DQoJCTwhLS0gc3Vic3RpdHV0aW9uOiAlcCA9PSBjdXJyZW50IHNwZWFrZXIncyB0aXRsZSAtLT4NCgkJPHVpdGV4dCBuYW1lPSJCSU9XSU5fVElUTEUiIHZhbHVlPSLQkdC40L7Qs9GA0LDRhNC40Y86ICVwIi8+DQoJCTx1aXRleHQgbmFtZT0iQklPQlROX1RJVExFIiB2YWx1ZT0i0JHQuNC+0LPRgNCw0YTQuNGPIi8+DQoJCTx1aXRleHQgbmFtZT0iRElWSURFUkJUTl9USVRMRSIgdmFsdWU9InwiLz4NCgkJPHVpdGV4dCBuYW1lPSJDT05UQUNUQlROX1RJVExFIiB2YWx1ZT0i0JrQvtC90YLQsNC60YIiLz4NCgkJPHVpdGV4dCBuYW1lPSJUQUJfUVVJWiIgdmFsdWU9ItCe0L/RgNC+0YEiLz4NCgkJPHVpdGV4dCBuYW1lPSJUQUJfT1VUTElORSIgdmFsdWU9ItCh0YXQtdC80LAiLz4NCgkJPHVpdGV4dCBuYW1lPSJUQUJfVEhVTUIiIHZhbHVlPSLQkdC10LPRg9C90L7QuiIvPg0KCQk8dWl0ZXh0IG5hbWU9IlRBQl9OT1RFUyIgdmFsdWU9ItCX0LDQvNC10YLQutC4Ii8+DQoJCTx1aXRleHQgbmFtZT0iVEFCX1NFQVJDSCIgdmFsdWU9ItCf0L7QuNGB0LoiLz4NCgkJPHVpdGV4dCBuYW1lPSJTTElERV9IRUFESU5HIiB2YWx1ZT0i0JfQsNCz0L7Qu9C+0LLQvtC6INGB0LvQsNC50LTQsCIvPg0KCQk8dWl0ZXh0IG5hbWU9IkRVUkFUSU9OX0hFQURJTkciIHZhbHVlPSLQlNC70LjRgi3RgdGC0YwiLz4NCgkJPHVpdGV4dCBuYW1lPSJTRUFSQ0hfSEVBRElORyIgdmFsdWU9ItCf0L7QuNGB0Log0YLQtdC60YHRgtCwOiIvPg0KCQk8dWl0ZXh0IG5hbWU9IlRIVU1CX0hFQURJTkciIHZhbHVlPSLQodC70LDQudC0Ii8+DQoJCTx1aXRleHQgbmFtZT0iVEhVTUJfSU5GTyIgdmFsdWU9ItCd0LDQt9Cy0LDQvdC40LUv0LTQu9C40YIt0L3QvtGB0YLRjCIvPg0KCQk8dWl0ZXh0IG5hbWU9IkFUVEFDSE5BTUVfSEVBRElORyIgdmFsdWU9ItCY0LzRjyDRhNCw0LnQu9CwIi8+DQoJCTx1aXRleHQgbmFtZT0iQVRUQUNIU0laRV9IRUFESU5HIiB2YWx1ZT0i0KDQsNC30LzQtdGAIi8+DQoJCTx1aXRleHQgbmFtZT0iU0xJREVfTk9URVMiIHZhbHVlPSLQl9Cw0LzQtdGC0LrQuCDQuiDRgdC70LDQudC00YMiLz4NCgkJPHVpdGV4dCBuYW1lPSJDT1VSU0VfU1RBVFVTIiB2YWx1ZT0iTW9kdWxlIFN0YXR1cyIvPg0KCQk8dWl0ZXh0IG5hbWU9IlBBU1NFRF9TVFJJTkciIHZhbHVlPSJQYXNzZWQiLz4NCgkJPHVpdGV4dCBuYW1lPSJGQUlMRURfU1RSSU5HIiB2YWx1ZT0iRmFpbGVkIi8+DQoJCTwhLS1xdWl6IHBvZCBhbmQgbWVzc2FnZSBib3ggdGV4dHMtLT4NCgkJPHVpdGV4dCBuYW1lPSJRVUlaUE9EX1FVSVpfQVRURU1QVCIgdmFsdWU9ItCf0L7Qv9GL0YLQutCwINC/0YDQvtC50YLQuCDQvtC/0YDQvtGBOiIvPg0KCQk8dWl0ZXh0IG5hbWU9IlFVSVpQT0RfUVVJWl9BVFRFTVBUX1ZBTFVFIiB2YWx1ZT0iJW4g0LjQtyAldCIvPg0KCQk8dWl0ZXh0IG5hbWU9IlFVSVpQT0RfUVVJWl9TQ09SRSIgdmFsdWU9ItCd0LDQsdGA0LDQvdC+INCx0LDQu9C70L7QsjoiLz4NCgkJPHVpdGV4dCBuYW1lPSJRVUlaUE9EX1FVSVpfUEFTU1NDT1JFIiB2YWx1ZT0i0J/RgNC+0YXQvtC00L3QvtC5INGA0LXQt9GD0LvRjNGC0LDRgjoiLz4NCgkJPHVpdGV4dCBuYW1lPSJRVUlaUE9EX1FVSVpfTUFYU0NPUkUiIHZhbHVlPSLQnNCw0LrRgdC40LzQsNC70YzQvdGL0Lkg0YDQtdC30YPQu9GM0YLQsNGCOiIvPg0KCQk8dWl0ZXh0IG5hbWU9IlFVSVpQT0RfUVVFU0FUTVBUX1NUUiIgdmFsdWU9ItCf0L7Qv9GL0YLQutCwOiAlbiDQuNC3ICV0Ii8+DQoJCTx1aXRleHQgbmFtZT0iUVVJWlBPRF9RVUVTVFlQRV9TVFIiIHZhbHVlPSLQotC40L86ICVzIi8+DQoJCTx1aXRleHQgbmFtZT0iUVVJWlBPRF9RVUVTVFlQRV9HUkQiIHZhbHVlPSLQoSDQvtGG0LXQvdC60L7QuSIvPg0KCQk8dWl0ZXh0IG5hbWU9IlFVSVpQT0RfUVVFU1RZUEVfU1ZZIiB2YWx1ZT0i0J7QsdC30L7RgCIvPg0KCQk8dWl0ZXh0IG5hbWU9IlFVSVpQT0RfUVVJWkFUTVBUX0lORiIgdmFsdWU9ItCR0L7Qu9GM0YjQvtC1INGH0LjRgdC70L4iLz4NCgkJPHVpdGV4dCBuYW1lPSJRVUlaUE9EX1FVRVNBVE1QVF9JTkYiIHZhbHVlPSLQkdC+0LvRjNGI0L7QtSDRh9C40YHQu9C+Ii8+DQoJCTx1aXRleHQgbmFtZT0iV0FSTklOR01TR19ZRVNTVFJJTkciIHZhbHVlPSLQlNCwIi8+DQoJCTx1aXRleHQgbmFtZT0iV0FSTklOR01TR19OT1NUUklORyIgdmFsdWU9ItCd0LXRgiIvPg0KCQk8dWl0ZXh0IG5hbWU9IldBUk5JTkdNU0dfVElUTEVTVFJJTkciIHZhbHVlPSLQn9GA0LXQtNGD0L/RgNC10LbQtNC10L3QuNC1INC+INC90LDQstC40LPQsNGG0LjQuCDQsiDQvtC/0YDQvtGB0LUiLz4NCgkJPHVpdGV4dCBuYW1lPSJXQVJOSU5HTVNHX01TR1NUUklORyIgdmFsdWU9ItCSINC+0L/RgNC+0YHQtSDQvtGB0YLQsNC70LjRgdGMINC90LXQvtGC0LLQtdGH0LXQvdC90YvQtSDQstC+0L/RgNC+0YHRiy7QndCw0LbQsNGC0LjQtSDQutC90L7Qv9C60LggJnF1b3Q70JTQsCZxdW90OyDQv9GA0LjQstC10LTQtdGCINC6INC30LDQutGA0YvRgtC40Y4g0L7Qv9GA0L7RgdCwLiDQndCw0LbQsNGC0LjQtSDQutC90L7Qv9C60LggJnF1b3Q70J3QtdGCJnF1b3Q7INC/0YDQvtC00L7Qu9C20LjRgiDQvtC/0YDQvtGBLiIvPg0KCQk8dWl0ZXh0IG5hbWU9IklORk9STUFUSU9OX0gyNjRfRkxBU0hQTEFZRVIiIHZhbHVlPSLQotC10LrRg9GJ0LDRjyDQstC10YDRgdC40Y8g0L/RgNC+0LjQs9GA0YvQstCw0YLQtdC70Y8gRmxhc2ggUGxheWVyLCDRg9GB0YLQsNC90L7QstC70LXQvdC90LDRjyDQvdCwINGN0YLQvtC8INC60L7QvNC/0YzRjtGC0LXRgNC1LCDQvdC1INC/0L7QtNC00LXRgNC20LjQstCw0LXRgiDRjdGC0L4g0LLQuNC00LXQvi4g0KnQtdC70LrQvdC40YLQtSDQsiDQvtCx0LvQsNGB0YLQuCDQstC40LTQtdC+LCDRh9GC0L7QsdGLINC30LDQs9GA0YPQt9C40YLRjCDQv9C+0YHQu9C10LTQvdGO0Y4g0LLQtdGA0YHQuNGOINC/0YDQvtC40LPRgNGL0LLQsNGC0LXQu9GP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0J/QvtC60LDQt9GL0LLQsNGC0Ywg0LLRgNC10LfQutGDINGD0YfQsNGB0YLQvdC40LrQsNC8Ii8+DQoJCTx1aXRleHQgbmFtZT0iTVVURSIgdmFsdWU9ItCe0YLQutC70Y7Rh9C40YLRjCDQt9Cy0YPQuiIvPg0KCQk8dWl0ZXh0IG5hbWU9IkRPQ1dSQVBfVElUTEUiIHZhbHVlPSLQktC70L7QttC10L3QuNC1INCyINGE0LDQudC7IEFkb2JlIFByZXNlbnRlciIvPg0KCQk8dWl0ZXh0IG5hbWU9IkRPQ1dSQVBfTVNHIiB2YWx1ZT0i0KHQvtGF0YDQsNC90LjRgtGMINCyINC/0LDQv9C60YMgJnF1b3Q70JzQvtC5INC60L7QvNC/0YzRjtGC0LXRgCZxdW90OyIvPg0KCQk8dWl0ZXh0IG5hbWU9IkRPQ1dSQVBfUFJPTVBUIiB2YWx1ZT0i0KnQtdC70LrQvdGD0YLRjCDQtNC70Y8g0LfQsNCz0YDRg9C30LrQuCIvPg0KCTwvbGFuZ3VhZ2U+DQo8L2NvbmZpZ3VyYXRpb24+DQo=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09EB2F94-2155-48F7-A86C-630B5ADFAE2B}_16.png&quot;/&gt;&lt;left val=&quot;29&quot;/&gt;&lt;top val=&quot;174&quot;/&gt;&lt;width val=&quot;690&quot;/&gt;&lt;height val=&quot;102&quot;/&gt;&lt;hasText val=&quot;1&quot;/&gt;&lt;/Image&gt;&lt;/ThreeDShapeInfo&gt;"/>
  <p:tag name="PRESENTER_SHAPETEXTINFO" val="&lt;ShapeTextInfo&gt;&lt;TableIndex row=&quot;-1&quot; col=&quot;-1&quot;&gt;&lt;linesCount val=&quot;2&quot;/&gt;&lt;lineCharCount val=&quot;27&quot;/&gt;&lt;lineCharCount val=&quot;1&quot;/&gt;&lt;/TableIndex&gt;&lt;/ShapeTextInfo&gt;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7,904781570,E:\boy20-11. huê dạy mẫu_pptx\Media.ppcx"/>
  <p:tag name="HTML_SHAPEINFO" val="&lt;SlideThumbPath val=&quot;Slide17.PNG&quot;/&gt;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8,904781570,E:\boy20-11. huê dạy mẫu_pptx\Media.ppcx"/>
  <p:tag name="HTML_SHAPEINFO" val="&lt;SlideThumbPath val=&quot;Slide18.PNG&quot;/&gt;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extEffect&gt;&lt;Image&gt;&lt;filename val=&quot;C:\Users\Admin\AppData\Local\Temp\PR\data\asimages\{DFBB774F-1083-4AFC-906E-7D39E0224937}_1.png&quot;/&gt;&lt;left val=&quot;0&quot;/&gt;&lt;top val=&quot;3&quot;/&gt;&lt;width val=&quot;713&quot;/&gt;&lt;height val=&quot;116&quot;/&gt;&lt;hasText val=&quot;0&quot;/&gt;&lt;paraId val=&quot;bg&quot;/&gt;&lt;/Image&gt;&lt;Image&gt;&lt;filename val=&quot;C:\Users\Admin\AppData\Local\Temp\PR\data\asimages\{622356F3-EF08-431A-AC31-F770BDF8E34F}_1.png_crop.png&quot;/&gt;&lt;left val=&quot;129&quot;/&gt;&lt;top val=&quot;49&quot;/&gt;&lt;width val=&quot;471&quot;/&gt;&lt;height val=&quot;30&quot;/&gt;&lt;hasText val=&quot;1&quot;/&gt;&lt;paraId val=&quot;1&quot;/&gt;&lt;/Image&gt;&lt;/TextEffect&gt;"/>
  <p:tag name="PRESENTER_SHAPETEXTINFO" val="&lt;ShapeTextInfo&gt;&lt;TableIndex row=&quot;-1&quot; col=&quot;-1&quot;&gt;&lt;linesCount val=&quot;1&quot;/&gt;&lt;lineCharCount val=&quot;47&quot;/&gt;&lt;/TableIndex&gt;&lt;/ShapeTextInfo&gt;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E3044F0B-CCB7-4192-A317-68EFFBEE7BE7}&quot;/&gt;&lt;isInvalidForFieldText val=&quot;0&quot;/&gt;&lt;Image&gt;&lt;filename val=&quot;C:\Users\Admin\AppData\Local\Temp\PR\data\asimages\{E3044F0B-CCB7-4192-A317-68EFFBEE7BE7}_18.png&quot;/&gt;&lt;left val=&quot;629&quot;/&gt;&lt;top val=&quot;23&quot;/&gt;&lt;width val=&quot;66&quot;/&gt;&lt;height val=&quot;72&quot;/&gt;&lt;hasText val=&quot;1&quot;/&gt;&lt;/Image&gt;&lt;/ThreeDShapeInfo&gt;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extEffect&gt;&lt;Image&gt;&lt;filename val=&quot;C:\Users\Admin\AppData\Local\Temp\PR\data\asimages\{F16CEE0C-D3D9-4D59-8402-AA1FE1A09493}_1.png_crop.png&quot;/&gt;&lt;left val=&quot;59&quot;/&gt;&lt;top val=&quot;47&quot;/&gt;&lt;width val=&quot;29&quot;/&gt;&lt;height val=&quot;10&quot;/&gt;&lt;hasText val=&quot;1&quot;/&gt;&lt;paraId val=&quot;1&quot;/&gt;&lt;/Image&gt;&lt;/TextEffect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CDED28EF-DA84-4C2F-AF9F-148026A650B6}_18.png&quot;/&gt;&lt;left val=&quot;47&quot;/&gt;&lt;top val=&quot;29&quot;/&gt;&lt;width val=&quot;54&quot;/&gt;&lt;height val=&quot;53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07385494-B569-4FBD-95EA-C1A2DBC50DF1}_18.png&quot;/&gt;&lt;left val=&quot;47&quot;/&gt;&lt;top val=&quot;27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47B8CB03-A8F7-49E9-B0D4-038D4572142D}_18.png&quot;/&gt;&lt;left val=&quot;47&quot;/&gt;&lt;top val=&quot;27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2CA22B3C-0E0F-4E3E-8209-9CC11B8C79B6}_18.png&quot;/&gt;&lt;left val=&quot;46&quot;/&gt;&lt;top val=&quot;27&quot;/&gt;&lt;width val=&quot;55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48DDFDAF-61D3-40A3-8D4A-378C161DE435}_18.png&quot;/&gt;&lt;left val=&quot;47&quot;/&gt;&lt;top val=&quot;29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952B4280-629D-4A16-BC2E-6D91D0825033}_18.png&quot;/&gt;&lt;left val=&quot;47&quot;/&gt;&lt;top val=&quot;27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289BFD2A-9E8C-4A8C-B10B-BE3FC10C5B9C}&quot;/&gt;&lt;isInvalidForFieldText val=&quot;0&quot;/&gt;&lt;Image&gt;&lt;filename val=&quot;C:\Users\Admin\AppData\Local\Temp\PR\data\asimages\{289BFD2A-9E8C-4A8C-B10B-BE3FC10C5B9C}_17.png&quot;/&gt;&lt;left val=&quot;32&quot;/&gt;&lt;top val=&quot;83&quot;/&gt;&lt;width val=&quot;24&quot;/&gt;&lt;height val=&quot;437&quot;/&gt;&lt;hasText val=&quot;1&quot;/&gt;&lt;/Image&gt;&lt;/ThreeDShapeInfo&gt;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D0A233DE-A84F-4999-B28E-5D308DCA315F}_18.png&quot;/&gt;&lt;left val=&quot;47&quot;/&gt;&lt;top val=&quot;29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84C94C2A-07FE-48EF-A5CA-5E0E74E84C3C}_18.png&quot;/&gt;&lt;left val=&quot;47&quot;/&gt;&lt;top val=&quot;29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538FD335-DAD4-4295-8824-90F47F440D4A}_18.png&quot;/&gt;&lt;left val=&quot;47&quot;/&gt;&lt;top val=&quot;29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08AAE077-6332-49CC-AB9B-670F96839E7F}_18.png&quot;/&gt;&lt;left val=&quot;46&quot;/&gt;&lt;top val=&quot;29&quot;/&gt;&lt;width val=&quot;56&quot;/&gt;&lt;height val=&quot;53&quot;/&gt;&lt;hasText val=&quot;1&quot;/&gt;&lt;/Image&gt;&lt;/ThreeDShapeInfo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2D8F37F-4F9A-4826-A585-9C1FBEAE623E}&quot;/&gt;&lt;isInvalidForFieldText val=&quot;0&quot;/&gt;&lt;Image&gt;&lt;filename val=&quot;C:\Users\Admin\AppData\Local\Temp\PR\data\asimages\{32D8F37F-4F9A-4826-A585-9C1FBEAE623E}_17.png&quot;/&gt;&lt;left val=&quot;8&quot;/&gt;&lt;top val=&quot;119&quot;/&gt;&lt;width val=&quot;72&quot;/&gt;&lt;height val=&quot;79&quot;/&gt;&lt;hasText val=&quot;1&quot;/&gt;&lt;/Image&gt;&lt;/ThreeDShapeInfo&gt;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41A5E772-93C0-4100-9DAB-A444F2DFC97B}&quot;/&gt;&lt;isInvalidForFieldText val=&quot;0&quot;/&gt;&lt;Image&gt;&lt;filename val=&quot;C:\Users\Admin\AppData\Local\Temp\PR\data\asimages\{41A5E772-93C0-4100-9DAB-A444F2DFC97B}_17.png&quot;/&gt;&lt;left val=&quot;7&quot;/&gt;&lt;top val=&quot;455&quot;/&gt;&lt;width val=&quot;73&quot;/&gt;&lt;height val=&quot;79&quot;/&gt;&lt;hasText val=&quot;1&quot;/&gt;&lt;/Image&gt;&lt;/ThreeDShapeInfo&gt;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B7D2ACD-3CA6-4117-B80A-DD74AFF0F245}&quot;/&gt;&lt;isInvalidForFieldText val=&quot;0&quot;/&gt;&lt;Image&gt;&lt;filename val=&quot;C:\Users\Admin\AppData\Local\Temp\PR\data\asimages\{5B7D2ACD-3CA6-4117-B80A-DD74AFF0F245}_17.png&quot;/&gt;&lt;left val=&quot;4&quot;/&gt;&lt;top val=&quot;227&quot;/&gt;&lt;width val=&quot;75&quot;/&gt;&lt;height val=&quot;84&quot;/&gt;&lt;hasText val=&quot;1&quot;/&gt;&lt;/Image&gt;&lt;/ThreeDShapeInfo&gt;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9,904781570,E:\boy20-11. huê dạy mẫu_pptx\Media.ppcx"/>
  <p:tag name="HTML_SHAPEINFO" val="&lt;SlideThumbPath val=&quot;Slide19.PNG&quot;/&gt;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extEffect&gt;&lt;Image&gt;&lt;filename val=&quot;C:\Users\Admin\AppData\Local\Temp\PR\data\asimages\{59AA569D-919D-4EF5-9BC8-CB2E1B4C7D23}_1.png&quot;/&gt;&lt;left val=&quot;0&quot;/&gt;&lt;top val=&quot;3&quot;/&gt;&lt;width val=&quot;713&quot;/&gt;&lt;height val=&quot;116&quot;/&gt;&lt;hasText val=&quot;0&quot;/&gt;&lt;paraId val=&quot;bg&quot;/&gt;&lt;/Image&gt;&lt;Image&gt;&lt;filename val=&quot;C:\Users\Admin\AppData\Local\Temp\PR\data\asimages\{0880BC8B-8A95-4E8A-A330-959BBFF6D981}_1.png_crop.png&quot;/&gt;&lt;left val=&quot;707&quot;/&gt;&lt;top val=&quot;117&quot;/&gt;&lt;width val=&quot;0&quot;/&gt;&lt;height val=&quot;0&quot;/&gt;&lt;hasText val=&quot;1&quot;/&gt;&lt;paraId val=&quot;1&quot;/&gt;&lt;/Image&gt;&lt;Image&gt;&lt;filename val=&quot;C:\Users\Admin\AppData\Local\Temp\PR\data\asimages\{D55A39D2-D13D-4D43-AF48-31FD34514BB9}_1.png_crop.png&quot;/&gt;&lt;left val=&quot;215&quot;/&gt;&lt;top val=&quot;41&quot;/&gt;&lt;width val=&quot;350&quot;/&gt;&lt;height val=&quot;25&quot;/&gt;&lt;hasText val=&quot;1&quot;/&gt;&lt;paraId val=&quot;2&quot;/&gt;&lt;/Image&gt;&lt;Image&gt;&lt;filename val=&quot;C:\Users\Admin\AppData\Local\Temp\PR\data\asimages\{719F2CC4-CFFE-4D0E-8665-201EE7CE49E8}_1.png_crop.png&quot;/&gt;&lt;left val=&quot;99&quot;/&gt;&lt;top val=&quot;84&quot;/&gt;&lt;width val=&quot;517&quot;/&gt;&lt;height val=&quot;33&quot;/&gt;&lt;hasText val=&quot;1&quot;/&gt;&lt;paraId val=&quot;3&quot;/&gt;&lt;/Image&gt;&lt;/TextEffect&gt;"/>
  <p:tag name="PRESENTER_SHAPETEXTINFO" val="&lt;ShapeTextInfo&gt;&lt;TableIndex row=&quot;-1&quot; col=&quot;-1&quot;&gt;&lt;linesCount val=&quot;3&quot;/&gt;&lt;lineCharCount val=&quot;8&quot;/&gt;&lt;lineCharCount val=&quot;23&quot;/&gt;&lt;lineCharCount val=&quot;34&quot;/&gt;&lt;/TableIndex&gt;&lt;/ShapeTextInfo&gt;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EFF0896-AB0D-4442-B28B-4684FD7CC00F}&quot;/&gt;&lt;isInvalidForFieldText val=&quot;0&quot;/&gt;&lt;Image&gt;&lt;filename val=&quot;C:\Users\Admin\AppData\Local\Temp\PR\data\asimages\{CEFF0896-AB0D-4442-B28B-4684FD7CC00F}_19.png&quot;/&gt;&lt;left val=&quot;629&quot;/&gt;&lt;top val=&quot;23&quot;/&gt;&lt;width val=&quot;66&quot;/&gt;&lt;height val=&quot;72&quot;/&gt;&lt;hasText val=&quot;1&quot;/&gt;&lt;/Image&gt;&lt;/ThreeDShapeInfo&gt;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extEffect&gt;&lt;Image&gt;&lt;filename val=&quot;C:\Users\Admin\AppData\Local\Temp\PR\data\asimages\{A23DCCF5-0A1A-4B2B-9B7A-25ECBA841102}_1.png_crop.png&quot;/&gt;&lt;left val=&quot;59&quot;/&gt;&lt;top val=&quot;47&quot;/&gt;&lt;width val=&quot;29&quot;/&gt;&lt;height val=&quot;10&quot;/&gt;&lt;hasText val=&quot;1&quot;/&gt;&lt;paraId val=&quot;1&quot;/&gt;&lt;/Image&gt;&lt;/TextEffect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63339FA7-3C7E-41EA-B4E6-48456B3C17D2}_19.png&quot;/&gt;&lt;left val=&quot;46&quot;/&gt;&lt;top val=&quot;29&quot;/&gt;&lt;width val=&quot;54&quot;/&gt;&lt;height val=&quot;53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E71F6B1E-A3BF-4F3E-9216-01A9D799421B}&quot;/&gt;&lt;isInvalidForFieldText val=&quot;0&quot;/&gt;&lt;Image&gt;&lt;filename val=&quot;C:\Users\Admin\AppData\Local\Temp\PR\data\asimages\{E71F6B1E-A3BF-4F3E-9216-01A9D799421B}_17.png&quot;/&gt;&lt;left val=&quot;7&quot;/&gt;&lt;top val=&quot;353&quot;/&gt;&lt;width val=&quot;73&quot;/&gt;&lt;height val=&quot;79&quot;/&gt;&lt;hasText val=&quot;1&quot;/&gt;&lt;/Image&gt;&lt;/ThreeDShapeInfo&gt;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5D544464-79F8-4AEA-A253-66ADF758C6C6}_19.png&quot;/&gt;&lt;left val=&quot;46&quot;/&gt;&lt;top val=&quot;27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7965C88F-E3A6-4E65-A829-F000608169DB}_19.png&quot;/&gt;&lt;left val=&quot;46&quot;/&gt;&lt;top val=&quot;27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80D7E8A8-2A2C-4960-B860-C1BEC5375928}_19.png&quot;/&gt;&lt;left val=&quot;46&quot;/&gt;&lt;top val=&quot;27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4F514758-F8E0-4CD8-95A7-01FB7E719DF9}_19.png&quot;/&gt;&lt;left val=&quot;46&quot;/&gt;&lt;top val=&quot;27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0060544E-DE11-43BA-8618-B007D1C846E5}_19.png&quot;/&gt;&lt;left val=&quot;46&quot;/&gt;&lt;top val=&quot;27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BEB23E11-6F33-485C-96D7-4D854BEB00B8}_19.png&quot;/&gt;&lt;left val=&quot;46&quot;/&gt;&lt;top val=&quot;27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D3C17884-C4B9-4CCB-B39F-6E5149126653}_19.png&quot;/&gt;&lt;left val=&quot;46&quot;/&gt;&lt;top val=&quot;27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47A8BE62-3494-4960-8F0A-1A5A1EE809B6}_19.png&quot;/&gt;&lt;left val=&quot;46&quot;/&gt;&lt;top val=&quot;27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9C970576-C485-4960-AE9B-BCF5A776E009}_19.png&quot;/&gt;&lt;left val=&quot;45&quot;/&gt;&lt;top val=&quot;29&quot;/&gt;&lt;width val=&quot;56&quot;/&gt;&lt;height val=&quot;53&quot;/&gt;&lt;hasText val=&quot;1&quot;/&gt;&lt;/Image&gt;&lt;/ThreeDShapeInfo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311B25B7-93B2-4BE0-839C-B81C9DCDACAA}_17.png&quot;/&gt;&lt;left val=&quot;68&quot;/&gt;&lt;top val=&quot;103&quot;/&gt;&lt;width val=&quot;628&quot;/&gt;&lt;height val=&quot;139&quot;/&gt;&lt;hasText val=&quot;1&quot;/&gt;&lt;/Image&gt;&lt;/ThreeDShapeInfo&gt;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806CBA5F-7747-4EAD-8706-55064B39CDC3}_17.png&quot;/&gt;&lt;left val=&quot;78&quot;/&gt;&lt;top val=&quot;219&quot;/&gt;&lt;width val=&quot;618&quot;/&gt;&lt;height val=&quot;127&quot;/&gt;&lt;hasText val=&quot;1&quot;/&gt;&lt;/Image&gt;&lt;/ThreeDShapeInfo&gt;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B4BBF476-FCDF-4D02-AC9D-4E006FA7FAB7}_17.png&quot;/&gt;&lt;left val=&quot;65&quot;/&gt;&lt;top val=&quot;315&quot;/&gt;&lt;width val=&quot;631&quot;/&gt;&lt;height val=&quot;152&quot;/&gt;&lt;hasText val=&quot;1&quot;/&gt;&lt;/Image&gt;&lt;/ThreeDShapeInfo&gt;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3,904781570,E:\boy20-11. huê dạy mẫu_pptx\Media.ppcx"/>
  <p:tag name="HTML_SHAPEINFO" val="&lt;SlideThumbPath val=&quot;Slide13.PNG&quot;/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extEffect&gt;&lt;Image&gt;&lt;filename val=&quot;C:\Users\Admin\AppData\Local\Temp\PR\data\asimages\{D7AD18D7-596F-4FF2-B6CB-2A4441C07108}_1.png_crop.png&quot;/&gt;&lt;left val=&quot;225&quot;/&gt;&lt;top val=&quot;363&quot;/&gt;&lt;width val=&quot;401&quot;/&gt;&lt;height val=&quot;45&quot;/&gt;&lt;hasText val=&quot;1&quot;/&gt;&lt;paraId val=&quot;1&quot;/&gt;&lt;/Image&gt;&lt;/TextEffect&gt;"/>
  <p:tag name="PRESENTER_SHAPETEXTINFO" val="&lt;ShapeTextInfo&gt;&lt;TableIndex row=&quot;-1&quot; col=&quot;-1&quot;&gt;&lt;linesCount val=&quot;1&quot;/&gt;&lt;lineCharCount val=&quot;23&quot;/&gt;&lt;/TableIndex&gt;&lt;/ShapeTextInfo&gt;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1,904781570,E:\boy20-11. huê dạy mẫu_pptx\Media.ppcx"/>
  <p:tag name="HTML_SHAPEINFO" val="&lt;SlideThumbPath val=&quot;Slide20.PNG&quot;/&gt;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01F32A7F-BC0F-4C5E-8A56-5B2021525B63}_20.png&quot;/&gt;&lt;left val=&quot;82&quot;/&gt;&lt;top val=&quot;202&quot;/&gt;&lt;width val=&quot;578&quot;/&gt;&lt;height val=&quot;114&quot;/&gt;&lt;hasText val=&quot;1&quot;/&gt;&lt;/Image&gt;&lt;/ThreeDShapeInfo&gt;"/>
  <p:tag name="PRESENTER_SHAPETEXTINFO" val="&lt;ShapeTextInfo&gt;&lt;TableIndex row=&quot;-1&quot; col=&quot;-1&quot;&gt;&lt;linesCount val=&quot;1&quot;/&gt;&lt;lineCharCount val=&quot;21&quot;/&gt;&lt;/TableIndex&gt;&lt;/ShapeTextInfo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AA75D493-50A6-4F10-911C-85890922F36D}_17.png&quot;/&gt;&lt;left val=&quot;69&quot;/&gt;&lt;top val=&quot;432&quot;/&gt;&lt;width val=&quot;626&quot;/&gt;&lt;height val=&quot;139&quot;/&gt;&lt;hasText val=&quot;1&quot;/&gt;&lt;/Image&gt;&lt;/ThreeDShapeInfo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extEffect&gt;&lt;Image&gt;&lt;filename val=&quot;C:\Users\Admin\AppData\Local\Temp\PR\data\asimages\{3C7FBB22-D36A-45A8-8399-0C7778F8E8D4}_1.png_crop.png&quot;/&gt;&lt;left val=&quot;60&quot;/&gt;&lt;top val=&quot;44&quot;/&gt;&lt;width val=&quot;29&quot;/&gt;&lt;height val=&quot;10&quot;/&gt;&lt;hasText val=&quot;1&quot;/&gt;&lt;paraId val=&quot;1&quot;/&gt;&lt;/Image&gt;&lt;/TextEffect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C1770830-0F4B-40E6-B034-01B53CF4BF45}_17.png&quot;/&gt;&lt;left val=&quot;47&quot;/&gt;&lt;top val=&quot;23&quot;/&gt;&lt;width val=&quot;54&quot;/&gt;&lt;height val=&quot;53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4B5761A0-C6C3-457E-BEAE-B67F71825891}_17.png&quot;/&gt;&lt;left val=&quot;47&quot;/&gt;&lt;top val=&quot;21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5BD71957-9583-425C-B6B9-7109F9FDC8B5}_17.png&quot;/&gt;&lt;left val=&quot;47&quot;/&gt;&lt;top val=&quot;23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5D64EF54-F048-4C72-AC33-F7C5B1154F84}_17.png&quot;/&gt;&lt;left val=&quot;47&quot;/&gt;&lt;top val=&quot;21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600A388A-B3E0-4E9C-BD4A-ABAD1740AB40}_17.png&quot;/&gt;&lt;left val=&quot;47&quot;/&gt;&lt;top val=&quot;23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190DE23B-72E9-42BC-87A9-ADC0520A1C8E}_17.png&quot;/&gt;&lt;left val=&quot;47&quot;/&gt;&lt;top val=&quot;21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774A822B-E06A-4B3A-A6B3-6B60C50BE6F6}_17.png&quot;/&gt;&lt;left val=&quot;47&quot;/&gt;&lt;top val=&quot;21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53F5F671-CED2-4E86-B417-980D7C9B4D45}_17.png&quot;/&gt;&lt;left val=&quot;47&quot;/&gt;&lt;top val=&quot;23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4FAB23FC-D73F-4CEA-B515-763070FF55EB}_17.png&quot;/&gt;&lt;left val=&quot;47&quot;/&gt;&lt;top val=&quot;21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CC9A20FC-037C-460A-A35B-99BA5DBF1235}_17.png&quot;/&gt;&lt;left val=&quot;45&quot;/&gt;&lt;top val=&quot;23&quot;/&gt;&lt;width val=&quot;56&quot;/&gt;&lt;height val=&quot;52&quot;/&gt;&lt;hasText val=&quot;1&quot;/&gt;&lt;/Image&gt;&lt;/ThreeDShapeInfo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FAA50B2-8472-48E9-9D85-746513A5F3B4}&quot;/&gt;&lt;isInvalidForFieldText val=&quot;0&quot;/&gt;&lt;Image&gt;&lt;filename val=&quot;C:\Users\Admin\AppData\Local\Temp\PR\data\asimages\{DFAA50B2-8472-48E9-9D85-746513A5F3B4}_17.png&quot;/&gt;&lt;left val=&quot;105&quot;/&gt;&lt;top val=&quot;15&quot;/&gt;&lt;width val=&quot;604&quot;/&gt;&lt;height val=&quot;106&quot;/&gt;&lt;hasText val=&quot;1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F0E169FF-A839-4D1E-84EA-6C7EDD12A175}&quot;/&gt;&lt;isInvalidForFieldText val=&quot;0&quot;/&gt;&lt;Image&gt;&lt;filename val=&quot;C:\Users\Admin\AppData\Local\Temp\PR\data\asimages\{F0E169FF-A839-4D1E-84EA-6C7EDD12A175}_17.png&quot;/&gt;&lt;left val=&quot;629&quot;/&gt;&lt;top val=&quot;23&quot;/&gt;&lt;width val=&quot;66&quot;/&gt;&lt;height val=&quot;72&quot;/&gt;&lt;hasText val=&quot;1&quot;/&gt;&lt;/Image&gt;&lt;/ThreeDShapeInfo&gt;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9D238BC0-4EF3-4945-8B63-2CE79FDE7CF3}_13.png&quot;/&gt;&lt;left val=&quot;185&quot;/&gt;&lt;top val=&quot;498&quot;/&gt;&lt;width val=&quot;38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8&quot;/&gt;&lt;/TableIndex&gt;&lt;/ShapeTextInfo&gt;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5&quot;/&gt;&lt;/TableIndex&gt;&lt;/ShapeTextInfo&gt;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4,904781570,E:\boy20-11. huê dạy mẫu_pptx\Media.ppcx"/>
  <p:tag name="HTML_SHAPEINFO" val="&lt;SlideThumbPath val=&quot;Slide14.PNG&quot;/&gt;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6&quot;/&gt;&lt;/TableIndex&gt;&lt;/ShapeTextInfo&gt;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8&quot;/&gt;&lt;lineCharCount val=&quot;24&quot;/&gt;&lt;/TableIndex&gt;&lt;/ShapeTextInfo&gt;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904781570,E:\boy20-11. huê dạy mẫu_pptx\Media.ppcx"/>
  <p:tag name="HTML_SHAPEINFO" val="&lt;SlideThumbPath val=&quot;Slide9.PNG&quot;/&gt;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8308DCFF-6AC8-490B-823C-1325BF2958BC}_9.png&quot;/&gt;&lt;left val=&quot;69&quot;/&gt;&lt;top val=&quot;473&quot;/&gt;&lt;width val=&quot;628&quot;/&gt;&lt;height val=&quot;68&quot;/&gt;&lt;hasText val=&quot;1&quot;/&gt;&lt;/Image&gt;&lt;/ThreeDShapeInfo&gt;"/>
  <p:tag name="PRESENTER_SHAPETEXTINFO" val="&lt;ShapeTextInfo&gt;&lt;TableIndex row=&quot;-1&quot; col=&quot;-1&quot;&gt;&lt;linesCount val=&quot;1&quot;/&gt;&lt;lineCharCount val=&quot;36&quot;/&gt;&lt;/TableIndex&gt;&lt;/ShapeTextInfo&gt;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1,904781570,E:\boy20-11. huê dạy mẫu_pptx\Media.ppcx"/>
  <p:tag name="HTML_SHAPEINFO" val="&lt;SlideThumbPath val=&quot;Slide11.PNG&quot;/&gt;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heme/theme1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688</TotalTime>
  <Words>163</Words>
  <Application>Microsoft Office PowerPoint</Application>
  <PresentationFormat>Custom</PresentationFormat>
  <Paragraphs>69</Paragraphs>
  <Slides>14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Default Design</vt:lpstr>
      <vt:lpstr>PowerPoint Presentation</vt:lpstr>
      <vt:lpstr>TRANG PHỤC</vt:lpstr>
      <vt:lpstr>CÔNG VIỆC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NMT</cp:lastModifiedBy>
  <cp:revision>69</cp:revision>
  <cp:lastPrinted>1601-01-01T00:00:00Z</cp:lastPrinted>
  <dcterms:created xsi:type="dcterms:W3CDTF">1601-01-01T00:00:00Z</dcterms:created>
  <dcterms:modified xsi:type="dcterms:W3CDTF">2025-05-14T02:57:55Z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