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o-Toi-Di-Lam-Mua-Voi-Phuong-Nhung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LONG BIÊN A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804" y="1504950"/>
            <a:ext cx="77938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MGB C3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55</Words>
  <Application>Microsoft Office PowerPoint</Application>
  <PresentationFormat>On-screen Show (16:9)</PresentationFormat>
  <Paragraphs>11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NMT</cp:lastModifiedBy>
  <cp:revision>7</cp:revision>
  <dcterms:created xsi:type="dcterms:W3CDTF">2021-05-20T09:17:41Z</dcterms:created>
  <dcterms:modified xsi:type="dcterms:W3CDTF">2025-05-14T06:30:02Z</dcterms:modified>
</cp:coreProperties>
</file>