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5" r:id="rId3"/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75" r:id="rId12"/>
    <p:sldId id="263" r:id="rId13"/>
    <p:sldId id="274" r:id="rId14"/>
    <p:sldId id="270" r:id="rId15"/>
    <p:sldId id="271" r:id="rId16"/>
    <p:sldId id="272" r:id="rId17"/>
    <p:sldId id="273" r:id="rId18"/>
    <p:sldId id="267" r:id="rId19"/>
    <p:sldId id="26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04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2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3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1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8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84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7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8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6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E647F-D0D7-4393-B999-075B702566F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4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647F-D0D7-4393-B999-075B702566F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B7921-01D7-4B0E-8908-BD31FCBD9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9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nước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0"/>
            <a:ext cx="5833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LONG BIÊN A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804" y="1945094"/>
            <a:ext cx="77938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MGB C3</a:t>
            </a:r>
          </a:p>
          <a:p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12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52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trở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,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luôn</a:t>
            </a:r>
            <a:r>
              <a:rPr lang="en-US" sz="2000" dirty="0"/>
              <a:t> </a:t>
            </a:r>
            <a:r>
              <a:rPr lang="en-US" sz="2000" dirty="0" err="1"/>
              <a:t>dậy</a:t>
            </a:r>
            <a:r>
              <a:rPr lang="en-US" sz="2000" dirty="0"/>
              <a:t> </a:t>
            </a:r>
            <a:r>
              <a:rPr lang="en-US" sz="2000" dirty="0" err="1"/>
              <a:t>sớm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cất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gáy</a:t>
            </a:r>
            <a:r>
              <a:rPr lang="en-US" sz="2000" dirty="0"/>
              <a:t> “ò ó o”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đánh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dậy</a:t>
            </a:r>
            <a:r>
              <a:rPr lang="en-US" sz="2000" dirty="0"/>
              <a:t>. Ở </a:t>
            </a:r>
            <a:r>
              <a:rPr lang="en-US" sz="2000" dirty="0" err="1"/>
              <a:t>tít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,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gương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hồng</a:t>
            </a:r>
            <a:r>
              <a:rPr lang="en-US" sz="2000" dirty="0"/>
              <a:t> </a:t>
            </a:r>
            <a:r>
              <a:rPr lang="en-US" sz="2000" dirty="0" err="1"/>
              <a:t>hào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trịa</a:t>
            </a:r>
            <a:r>
              <a:rPr lang="en-US" sz="2000" dirty="0"/>
              <a:t>, </a:t>
            </a:r>
            <a:r>
              <a:rPr lang="en-US" sz="2000" dirty="0" err="1"/>
              <a:t>mỉm</a:t>
            </a:r>
            <a:r>
              <a:rPr lang="en-US" sz="2000" dirty="0"/>
              <a:t> </a:t>
            </a:r>
            <a:r>
              <a:rPr lang="en-US" sz="2000" dirty="0" err="1"/>
              <a:t>cười</a:t>
            </a:r>
            <a:r>
              <a:rPr lang="en-US" sz="2000" dirty="0"/>
              <a:t> </a:t>
            </a:r>
            <a:r>
              <a:rPr lang="en-US" sz="2000" dirty="0" err="1"/>
              <a:t>nhìn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. </a:t>
            </a:r>
            <a:r>
              <a:rPr lang="en-US" sz="2000" dirty="0" err="1"/>
              <a:t>Muôn</a:t>
            </a:r>
            <a:r>
              <a:rPr lang="en-US" sz="2000" dirty="0"/>
              <a:t> </a:t>
            </a:r>
            <a:r>
              <a:rPr lang="en-US" sz="2000" dirty="0" err="1"/>
              <a:t>loài</a:t>
            </a:r>
            <a:r>
              <a:rPr lang="en-US" sz="2000" dirty="0"/>
              <a:t> </a:t>
            </a:r>
            <a:r>
              <a:rPr lang="en-US" sz="2000" dirty="0" err="1"/>
              <a:t>hoa</a:t>
            </a:r>
            <a:r>
              <a:rPr lang="en-US" sz="2000" dirty="0"/>
              <a:t> </a:t>
            </a:r>
            <a:r>
              <a:rPr lang="en-US" sz="2000" dirty="0" err="1"/>
              <a:t>đua</a:t>
            </a:r>
            <a:r>
              <a:rPr lang="en-US" sz="2000" dirty="0"/>
              <a:t> </a:t>
            </a:r>
            <a:r>
              <a:rPr lang="en-US" sz="2000" dirty="0" err="1"/>
              <a:t>nở</a:t>
            </a:r>
            <a:r>
              <a:rPr lang="en-US" sz="2000" dirty="0"/>
              <a:t>, </a:t>
            </a:r>
            <a:r>
              <a:rPr lang="en-US" sz="2000" dirty="0" err="1"/>
              <a:t>khoe</a:t>
            </a:r>
            <a:r>
              <a:rPr lang="en-US" sz="2000" dirty="0"/>
              <a:t> </a:t>
            </a:r>
            <a:r>
              <a:rPr lang="en-US" sz="2000" dirty="0" err="1"/>
              <a:t>sắc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rực</a:t>
            </a:r>
            <a:r>
              <a:rPr lang="en-US" sz="2000" dirty="0"/>
              <a:t> </a:t>
            </a:r>
            <a:r>
              <a:rPr lang="en-US" sz="2000" dirty="0" err="1"/>
              <a:t>rỡ</a:t>
            </a:r>
            <a:r>
              <a:rPr lang="en-US" sz="2000" dirty="0"/>
              <a:t>. </a:t>
            </a:r>
            <a:r>
              <a:rPr lang="en-US" sz="2000" dirty="0" err="1"/>
              <a:t>Cây</a:t>
            </a:r>
            <a:r>
              <a:rPr lang="en-US" sz="2000" dirty="0"/>
              <a:t> </a:t>
            </a:r>
            <a:r>
              <a:rPr lang="en-US" sz="2000" dirty="0" err="1"/>
              <a:t>lá</a:t>
            </a:r>
            <a:r>
              <a:rPr lang="en-US" sz="2000" dirty="0"/>
              <a:t>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mở</a:t>
            </a:r>
            <a:r>
              <a:rPr lang="en-US" sz="2000" dirty="0"/>
              <a:t>  </a:t>
            </a:r>
            <a:r>
              <a:rPr lang="en-US" sz="2000" dirty="0" err="1"/>
              <a:t>mắt</a:t>
            </a:r>
            <a:r>
              <a:rPr lang="en-US" sz="2000" dirty="0"/>
              <a:t> reo </a:t>
            </a:r>
            <a:r>
              <a:rPr lang="en-US" sz="2000" dirty="0" err="1"/>
              <a:t>vui</a:t>
            </a:r>
            <a:r>
              <a:rPr lang="en-US" sz="2000" dirty="0"/>
              <a:t> </a:t>
            </a:r>
            <a:r>
              <a:rPr lang="en-US" sz="2000" dirty="0" err="1"/>
              <a:t>chào</a:t>
            </a:r>
            <a:r>
              <a:rPr lang="en-US" sz="2000" dirty="0"/>
              <a:t> </a:t>
            </a:r>
            <a:r>
              <a:rPr lang="en-US" sz="2000" dirty="0" err="1"/>
              <a:t>đón</a:t>
            </a:r>
            <a:r>
              <a:rPr lang="en-US" sz="2000" dirty="0"/>
              <a:t> </a:t>
            </a:r>
            <a:r>
              <a:rPr lang="en-US" sz="2000" dirty="0" err="1"/>
              <a:t>ánh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. </a:t>
            </a:r>
            <a:r>
              <a:rPr lang="en-US" sz="2000" dirty="0" err="1"/>
              <a:t>Người</a:t>
            </a:r>
            <a:r>
              <a:rPr lang="en-US" sz="2000" dirty="0"/>
              <a:t> ta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lúc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9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876800"/>
            <a:ext cx="8610600" cy="16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lặn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tỏa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20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1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325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600" dirty="0" err="1"/>
              <a:t>Còn</a:t>
            </a:r>
            <a:r>
              <a:rPr lang="en-US" sz="2600" dirty="0"/>
              <a:t>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Trăng</a:t>
            </a:r>
            <a:r>
              <a:rPr lang="en-US" sz="2600" dirty="0"/>
              <a:t> </a:t>
            </a:r>
            <a:r>
              <a:rPr lang="en-US" sz="2600" dirty="0" err="1"/>
              <a:t>thì</a:t>
            </a:r>
            <a:r>
              <a:rPr lang="en-US" sz="2600" dirty="0"/>
              <a:t> </a:t>
            </a:r>
            <a:r>
              <a:rPr lang="en-US" sz="2600" dirty="0" err="1"/>
              <a:t>cảm</a:t>
            </a:r>
            <a:r>
              <a:rPr lang="en-US" sz="2600" dirty="0"/>
              <a:t> </a:t>
            </a:r>
            <a:r>
              <a:rPr lang="en-US" sz="2600" dirty="0" err="1"/>
              <a:t>thấy</a:t>
            </a:r>
            <a:r>
              <a:rPr lang="en-US" sz="2600" dirty="0"/>
              <a:t> </a:t>
            </a:r>
            <a:r>
              <a:rPr lang="en-US" sz="2600" dirty="0" err="1"/>
              <a:t>rất</a:t>
            </a:r>
            <a:r>
              <a:rPr lang="en-US" sz="2600" dirty="0"/>
              <a:t> </a:t>
            </a:r>
            <a:r>
              <a:rPr lang="en-US" sz="2600" dirty="0" err="1"/>
              <a:t>hối</a:t>
            </a:r>
            <a:r>
              <a:rPr lang="en-US" sz="2600" dirty="0"/>
              <a:t> </a:t>
            </a:r>
            <a:r>
              <a:rPr lang="en-US" sz="2600" dirty="0" err="1"/>
              <a:t>hận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xấu</a:t>
            </a:r>
            <a:r>
              <a:rPr lang="en-US" sz="2600" dirty="0"/>
              <a:t> </a:t>
            </a:r>
            <a:r>
              <a:rPr lang="en-US" sz="2600" dirty="0" err="1"/>
              <a:t>hổ</a:t>
            </a:r>
            <a:r>
              <a:rPr lang="en-US" sz="2600" dirty="0"/>
              <a:t> </a:t>
            </a:r>
            <a:r>
              <a:rPr lang="en-US" sz="2600" dirty="0" err="1"/>
              <a:t>vì</a:t>
            </a:r>
            <a:r>
              <a:rPr lang="en-US" sz="2600" dirty="0"/>
              <a:t>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đối</a:t>
            </a:r>
            <a:r>
              <a:rPr lang="en-US" sz="2600" dirty="0"/>
              <a:t> </a:t>
            </a:r>
            <a:r>
              <a:rPr lang="en-US" sz="2600" dirty="0" err="1"/>
              <a:t>xử</a:t>
            </a:r>
            <a:r>
              <a:rPr lang="en-US" sz="2600" dirty="0"/>
              <a:t>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tốt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</a:t>
            </a:r>
            <a:r>
              <a:rPr lang="en-US" sz="2600" dirty="0" err="1"/>
              <a:t>bạn</a:t>
            </a:r>
            <a:r>
              <a:rPr lang="en-US" sz="2600" dirty="0"/>
              <a:t>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Trống</a:t>
            </a:r>
            <a:r>
              <a:rPr lang="en-US" sz="2600" dirty="0"/>
              <a:t> . </a:t>
            </a:r>
            <a:r>
              <a:rPr lang="en-US" sz="2600" dirty="0" err="1"/>
              <a:t>Vì</a:t>
            </a:r>
            <a:r>
              <a:rPr lang="en-US" sz="2600" dirty="0"/>
              <a:t> </a:t>
            </a:r>
            <a:r>
              <a:rPr lang="en-US" sz="2600" dirty="0" err="1"/>
              <a:t>thế</a:t>
            </a:r>
            <a:r>
              <a:rPr lang="en-US" sz="2600" dirty="0"/>
              <a:t>,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Trăng</a:t>
            </a:r>
            <a:r>
              <a:rPr lang="en-US" sz="2600" dirty="0"/>
              <a:t> </a:t>
            </a:r>
            <a:r>
              <a:rPr lang="en-US" sz="2600" dirty="0" err="1"/>
              <a:t>cứ</a:t>
            </a:r>
            <a:r>
              <a:rPr lang="en-US" sz="2600" dirty="0"/>
              <a:t> </a:t>
            </a:r>
            <a:r>
              <a:rPr lang="en-US" sz="2600" dirty="0" err="1"/>
              <a:t>đợi</a:t>
            </a:r>
            <a:r>
              <a:rPr lang="en-US" sz="2600" dirty="0"/>
              <a:t> </a:t>
            </a:r>
            <a:r>
              <a:rPr lang="en-US" sz="2600" dirty="0" err="1"/>
              <a:t>đến</a:t>
            </a:r>
            <a:r>
              <a:rPr lang="en-US" sz="2600" dirty="0"/>
              <a:t> </a:t>
            </a:r>
            <a:r>
              <a:rPr lang="en-US" sz="2600" dirty="0" err="1"/>
              <a:t>khi</a:t>
            </a:r>
            <a:r>
              <a:rPr lang="en-US" sz="2600" dirty="0"/>
              <a:t>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Trời</a:t>
            </a:r>
            <a:r>
              <a:rPr lang="en-US" sz="2600" dirty="0"/>
              <a:t> , </a:t>
            </a:r>
            <a:r>
              <a:rPr lang="en-US" sz="2600" dirty="0" err="1"/>
              <a:t>Gà</a:t>
            </a:r>
            <a:r>
              <a:rPr lang="en-US" sz="2600" dirty="0"/>
              <a:t> </a:t>
            </a:r>
            <a:r>
              <a:rPr lang="en-US" sz="2600" dirty="0" err="1"/>
              <a:t>Trống</a:t>
            </a:r>
            <a:r>
              <a:rPr lang="en-US" sz="2600" dirty="0"/>
              <a:t>  </a:t>
            </a:r>
            <a:r>
              <a:rPr lang="en-US" sz="2600" dirty="0" err="1"/>
              <a:t>đi</a:t>
            </a:r>
            <a:r>
              <a:rPr lang="en-US" sz="2600" dirty="0"/>
              <a:t> </a:t>
            </a:r>
            <a:r>
              <a:rPr lang="en-US" sz="2600" dirty="0" err="1"/>
              <a:t>ngủ</a:t>
            </a:r>
            <a:r>
              <a:rPr lang="en-US" sz="2600" dirty="0"/>
              <a:t> </a:t>
            </a:r>
            <a:r>
              <a:rPr lang="en-US" sz="2600" dirty="0" err="1"/>
              <a:t>mới</a:t>
            </a:r>
            <a:r>
              <a:rPr lang="en-US" sz="2600" dirty="0"/>
              <a:t> </a:t>
            </a:r>
            <a:r>
              <a:rPr lang="en-US" sz="2600" dirty="0" err="1"/>
              <a:t>dám</a:t>
            </a:r>
            <a:r>
              <a:rPr lang="en-US" sz="2600" dirty="0"/>
              <a:t> </a:t>
            </a:r>
            <a:r>
              <a:rPr lang="en-US" sz="2600" dirty="0" err="1"/>
              <a:t>xuất</a:t>
            </a:r>
            <a:r>
              <a:rPr lang="en-US" sz="2600" dirty="0"/>
              <a:t> </a:t>
            </a:r>
            <a:r>
              <a:rPr lang="en-US" sz="2600" dirty="0" err="1"/>
              <a:t>hiện</a:t>
            </a:r>
            <a:r>
              <a:rPr lang="en-US" sz="2600" dirty="0"/>
              <a:t>. </a:t>
            </a:r>
            <a:r>
              <a:rPr lang="en-US" sz="2600" dirty="0" err="1"/>
              <a:t>Người</a:t>
            </a:r>
            <a:r>
              <a:rPr lang="en-US" sz="2600" dirty="0"/>
              <a:t> ta </a:t>
            </a:r>
            <a:r>
              <a:rPr lang="en-US" sz="2600" dirty="0" err="1"/>
              <a:t>gọi</a:t>
            </a:r>
            <a:r>
              <a:rPr lang="en-US" sz="2600" dirty="0"/>
              <a:t> </a:t>
            </a:r>
            <a:r>
              <a:rPr lang="en-US" sz="2600" dirty="0" err="1"/>
              <a:t>lúc</a:t>
            </a:r>
            <a:r>
              <a:rPr lang="en-US" sz="2600" dirty="0"/>
              <a:t>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Trăng</a:t>
            </a:r>
            <a:r>
              <a:rPr lang="en-US" sz="2600" dirty="0"/>
              <a:t> </a:t>
            </a:r>
            <a:r>
              <a:rPr lang="en-US" sz="2600" dirty="0" err="1"/>
              <a:t>tỏa</a:t>
            </a:r>
            <a:r>
              <a:rPr lang="en-US" sz="2600" dirty="0"/>
              <a:t> </a:t>
            </a:r>
            <a:r>
              <a:rPr lang="en-US" sz="2600" dirty="0" err="1"/>
              <a:t>những</a:t>
            </a:r>
            <a:r>
              <a:rPr lang="en-US" sz="2600" dirty="0"/>
              <a:t> </a:t>
            </a:r>
            <a:r>
              <a:rPr lang="en-US" sz="2600" dirty="0" err="1"/>
              <a:t>tia</a:t>
            </a:r>
            <a:r>
              <a:rPr lang="en-US" sz="2600" dirty="0"/>
              <a:t> </a:t>
            </a:r>
            <a:r>
              <a:rPr lang="en-US" sz="2600" dirty="0" err="1"/>
              <a:t>sáng</a:t>
            </a:r>
            <a:r>
              <a:rPr lang="en-US" sz="2600" dirty="0"/>
              <a:t> </a:t>
            </a:r>
            <a:r>
              <a:rPr lang="en-US" sz="2600" dirty="0" err="1"/>
              <a:t>dịu</a:t>
            </a:r>
            <a:r>
              <a:rPr lang="en-US" sz="2600" dirty="0"/>
              <a:t> </a:t>
            </a:r>
            <a:r>
              <a:rPr lang="en-US" sz="2600" dirty="0" err="1"/>
              <a:t>dàng</a:t>
            </a:r>
            <a:r>
              <a:rPr lang="en-US" sz="2600" dirty="0"/>
              <a:t>, </a:t>
            </a:r>
            <a:r>
              <a:rPr lang="en-US" sz="2600" dirty="0" err="1"/>
              <a:t>yếu</a:t>
            </a:r>
            <a:r>
              <a:rPr lang="en-US" sz="2600" dirty="0"/>
              <a:t> </a:t>
            </a:r>
            <a:r>
              <a:rPr lang="en-US" sz="2600" dirty="0" err="1"/>
              <a:t>ớt</a:t>
            </a:r>
            <a:r>
              <a:rPr lang="en-US" sz="2600" dirty="0"/>
              <a:t> </a:t>
            </a:r>
            <a:r>
              <a:rPr lang="en-US" sz="2600" dirty="0" err="1"/>
              <a:t>gọi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đêm</a:t>
            </a:r>
            <a:r>
              <a:rPr lang="en-US" dirty="0"/>
              <a:t>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04800"/>
            <a:ext cx="811530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Admin\Desktop\nenweb3copy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38200" y="2057400"/>
            <a:ext cx="77914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Đàm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thoại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trích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dẫn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259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04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715000" y="457200"/>
            <a:ext cx="3096491" cy="2514600"/>
          </a:xfrm>
          <a:prstGeom prst="cloudCallout">
            <a:avLst>
              <a:gd name="adj1" fmla="val -35598"/>
              <a:gd name="adj2" fmla="val 61949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Không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!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Không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!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Tớ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không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đổi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đâu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!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Thông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cảm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tớ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nhé</a:t>
            </a:r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!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5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4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47244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40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2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Admin\Desktop\nenweb3copy.jpg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8200" y="2057400"/>
            <a:ext cx="77914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Trẻ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kể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cùng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Chucbengungon-BeHaMy_9kk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38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Users\Admin\Desktop\nenweb3copy.jpg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2057400"/>
            <a:ext cx="779145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chơi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xem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đội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nào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nhanh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NangSom-XuanNghi_4eqmu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24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9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50 hình nền màu vàng đẹp dành cho máy tính, laptop - Zicxa hình 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Admin\Desktop\nenweb3copy.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7866" y="2057400"/>
            <a:ext cx="8918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Trò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chuyện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vào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Day-di-thoi-Nhac-thieu-nhi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172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anh-dep-lam-nen-may-tinh-bong-hoa-huong-duong-ruc-ro_04295069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2399" y="1215471"/>
            <a:ext cx="9144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Kính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chúc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các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cô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giáo</a:t>
            </a:r>
            <a:endParaRPr lang="en-US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mạnh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khỏe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Chúc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các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bé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chăm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ngoan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học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giỏi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1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50 hình nền màu vàng đẹp dành cho máy tính, laptop - Zicxa hình ả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Admin\Desktop\nenweb3copy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2188" y="2057400"/>
            <a:ext cx="7329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Cô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kể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chuyện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448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630882"/>
            <a:ext cx="8915400" cy="2227118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Ngày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xưa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Mặt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Trăng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Mặt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Trời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Trống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cùng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sống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với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nhau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trên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trời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Gà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Trống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một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chiếc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màu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đỏ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Mặt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trăng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chiếc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màu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trắng</a:t>
            </a:r>
            <a:r>
              <a:rPr lang="en-US" dirty="0">
                <a:solidFill>
                  <a:schemeClr val="tx1"/>
                </a:solidFill>
              </a:rPr>
              <a:t>,  </a:t>
            </a:r>
            <a:r>
              <a:rPr lang="en-US" dirty="0" err="1">
                <a:solidFill>
                  <a:schemeClr val="tx1"/>
                </a:solidFill>
              </a:rPr>
              <a:t>Mặt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Trăng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thích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cái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mũ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đỏ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của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Gà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Trống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lắm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3999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7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859" y="48768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– </a:t>
            </a:r>
            <a:r>
              <a:rPr lang="en-US" sz="2700" dirty="0" err="1"/>
              <a:t>Gà</a:t>
            </a:r>
            <a:r>
              <a:rPr lang="en-US" sz="2700" dirty="0"/>
              <a:t> </a:t>
            </a:r>
            <a:r>
              <a:rPr lang="en-US" sz="2700" dirty="0" err="1"/>
              <a:t>trống</a:t>
            </a:r>
            <a:r>
              <a:rPr lang="en-US" sz="2700" dirty="0"/>
              <a:t> </a:t>
            </a:r>
            <a:r>
              <a:rPr lang="en-US" sz="2700" dirty="0" err="1"/>
              <a:t>ơi!Chúng</a:t>
            </a:r>
            <a:r>
              <a:rPr lang="en-US" sz="2700" dirty="0"/>
              <a:t> </a:t>
            </a:r>
            <a:r>
              <a:rPr lang="en-US" sz="2700" dirty="0" err="1"/>
              <a:t>mình</a:t>
            </a:r>
            <a:r>
              <a:rPr lang="en-US" sz="2700" dirty="0"/>
              <a:t> </a:t>
            </a:r>
            <a:r>
              <a:rPr lang="en-US" sz="2700" dirty="0" err="1"/>
              <a:t>đổi</a:t>
            </a:r>
            <a:r>
              <a:rPr lang="en-US" sz="2700" dirty="0"/>
              <a:t> </a:t>
            </a:r>
            <a:r>
              <a:rPr lang="en-US" sz="2700" dirty="0" err="1"/>
              <a:t>mũ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nhau</a:t>
            </a:r>
            <a:r>
              <a:rPr lang="en-US" sz="2700" dirty="0"/>
              <a:t> </a:t>
            </a:r>
            <a:r>
              <a:rPr lang="en-US" sz="2700" dirty="0" err="1"/>
              <a:t>nhé</a:t>
            </a:r>
            <a:r>
              <a:rPr lang="en-US" sz="2700" dirty="0"/>
              <a:t>!</a:t>
            </a:r>
            <a:br>
              <a:rPr lang="en-US" sz="2700" dirty="0"/>
            </a:br>
            <a:r>
              <a:rPr lang="en-US" sz="2700" dirty="0" err="1"/>
              <a:t>Gà</a:t>
            </a:r>
            <a:r>
              <a:rPr lang="en-US" sz="2700" dirty="0"/>
              <a:t> </a:t>
            </a:r>
            <a:r>
              <a:rPr lang="en-US" sz="2700" dirty="0" err="1"/>
              <a:t>Trống</a:t>
            </a:r>
            <a:r>
              <a:rPr lang="en-US" sz="2700" dirty="0"/>
              <a:t> </a:t>
            </a:r>
            <a:r>
              <a:rPr lang="en-US" sz="2700" dirty="0" err="1"/>
              <a:t>đáp</a:t>
            </a:r>
            <a:r>
              <a:rPr lang="en-US" sz="2700" dirty="0"/>
              <a:t>:</a:t>
            </a:r>
            <a:br>
              <a:rPr lang="en-US" sz="2700" dirty="0"/>
            </a:br>
            <a:r>
              <a:rPr lang="en-US" sz="2700" dirty="0"/>
              <a:t>– </a:t>
            </a:r>
            <a:r>
              <a:rPr lang="en-US" sz="2700" dirty="0" err="1"/>
              <a:t>Không!Không</a:t>
            </a:r>
            <a:r>
              <a:rPr lang="en-US" sz="2700" dirty="0"/>
              <a:t> …</a:t>
            </a:r>
            <a:r>
              <a:rPr lang="en-US" sz="2700" dirty="0" err="1"/>
              <a:t>Tớ</a:t>
            </a:r>
            <a:r>
              <a:rPr lang="en-US" sz="2700" dirty="0"/>
              <a:t>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đổi</a:t>
            </a:r>
            <a:r>
              <a:rPr lang="en-US" sz="2700" dirty="0"/>
              <a:t> </a:t>
            </a:r>
            <a:r>
              <a:rPr lang="en-US" sz="2700" dirty="0" err="1"/>
              <a:t>đâu</a:t>
            </a:r>
            <a:r>
              <a:rPr lang="en-US" sz="2700" dirty="0"/>
              <a:t>! </a:t>
            </a:r>
            <a:r>
              <a:rPr lang="en-US" sz="2700" dirty="0" err="1"/>
              <a:t>Thông</a:t>
            </a:r>
            <a:r>
              <a:rPr lang="en-US" sz="2700" dirty="0"/>
              <a:t> </a:t>
            </a:r>
            <a:r>
              <a:rPr lang="en-US" sz="2700" dirty="0" err="1"/>
              <a:t>cảm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tớ</a:t>
            </a:r>
            <a:r>
              <a:rPr lang="en-US" sz="2700" dirty="0"/>
              <a:t> </a:t>
            </a:r>
            <a:r>
              <a:rPr lang="en-US" sz="2700" dirty="0" smtClean="0"/>
              <a:t> </a:t>
            </a:r>
            <a:r>
              <a:rPr lang="en-US" sz="2700" dirty="0" err="1" smtClean="0"/>
              <a:t>nhé</a:t>
            </a:r>
            <a:r>
              <a:rPr lang="en-US" sz="2700" dirty="0" smtClean="0"/>
              <a:t>!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 err="1"/>
              <a:t>Mặt</a:t>
            </a:r>
            <a:r>
              <a:rPr lang="en-US" sz="2700" dirty="0"/>
              <a:t> </a:t>
            </a:r>
            <a:r>
              <a:rPr lang="en-US" sz="2700" dirty="0" err="1"/>
              <a:t>Trăng</a:t>
            </a:r>
            <a:r>
              <a:rPr lang="en-US" sz="2700" dirty="0"/>
              <a:t> </a:t>
            </a:r>
            <a:r>
              <a:rPr lang="en-US" sz="2700" dirty="0" err="1"/>
              <a:t>cứ</a:t>
            </a:r>
            <a:r>
              <a:rPr lang="en-US" sz="2700" dirty="0"/>
              <a:t> </a:t>
            </a:r>
            <a:r>
              <a:rPr lang="en-US" sz="2700" dirty="0" err="1"/>
              <a:t>gạ</a:t>
            </a:r>
            <a:r>
              <a:rPr lang="en-US" sz="2700" dirty="0"/>
              <a:t> </a:t>
            </a:r>
            <a:r>
              <a:rPr lang="en-US" sz="2700" dirty="0" err="1"/>
              <a:t>đổi</a:t>
            </a:r>
            <a:r>
              <a:rPr lang="en-US" sz="2700" dirty="0"/>
              <a:t> </a:t>
            </a:r>
            <a:r>
              <a:rPr lang="en-US" sz="2700" dirty="0" err="1"/>
              <a:t>mãi</a:t>
            </a:r>
            <a:r>
              <a:rPr lang="en-US" sz="2700" dirty="0"/>
              <a:t> </a:t>
            </a:r>
            <a:r>
              <a:rPr lang="en-US" sz="2700" dirty="0" err="1"/>
              <a:t>nhưng</a:t>
            </a:r>
            <a:r>
              <a:rPr lang="en-US" sz="2700" dirty="0"/>
              <a:t> </a:t>
            </a:r>
            <a:r>
              <a:rPr lang="en-US" sz="2700" dirty="0" err="1"/>
              <a:t>Gà</a:t>
            </a:r>
            <a:r>
              <a:rPr lang="en-US" sz="2700" dirty="0"/>
              <a:t> </a:t>
            </a:r>
            <a:r>
              <a:rPr lang="en-US" sz="2700" dirty="0" err="1"/>
              <a:t>Trống</a:t>
            </a:r>
            <a:r>
              <a:rPr lang="en-US" sz="2700" dirty="0"/>
              <a:t> </a:t>
            </a:r>
            <a:r>
              <a:rPr lang="en-US" sz="2700" dirty="0" err="1"/>
              <a:t>nhất</a:t>
            </a:r>
            <a:r>
              <a:rPr lang="en-US" sz="2700" dirty="0"/>
              <a:t> </a:t>
            </a:r>
            <a:r>
              <a:rPr lang="en-US" sz="2700" dirty="0" err="1"/>
              <a:t>định</a:t>
            </a:r>
            <a:r>
              <a:rPr lang="en-US" sz="2700" dirty="0"/>
              <a:t> </a:t>
            </a:r>
            <a:r>
              <a:rPr lang="en-US" sz="2700" dirty="0" err="1"/>
              <a:t>không</a:t>
            </a:r>
            <a:r>
              <a:rPr lang="en-US" sz="2700" dirty="0"/>
              <a:t> </a:t>
            </a:r>
            <a:r>
              <a:rPr lang="en-US" sz="2700" dirty="0" err="1"/>
              <a:t>chịu</a:t>
            </a:r>
            <a:r>
              <a:rPr lang="en-US" sz="2700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01"/>
            <a:ext cx="9144000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79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05399"/>
            <a:ext cx="8229600" cy="102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Trăng</a:t>
            </a:r>
            <a:r>
              <a:rPr lang="en-US" sz="2400" dirty="0"/>
              <a:t> </a:t>
            </a:r>
            <a:r>
              <a:rPr lang="en-US" sz="2400" dirty="0" err="1"/>
              <a:t>tức</a:t>
            </a:r>
            <a:r>
              <a:rPr lang="en-US" sz="2400" dirty="0"/>
              <a:t> </a:t>
            </a:r>
            <a:r>
              <a:rPr lang="en-US" sz="2400" dirty="0" err="1"/>
              <a:t>giận</a:t>
            </a:r>
            <a:r>
              <a:rPr lang="en-US" sz="2400" dirty="0"/>
              <a:t>,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giật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vứt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.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tiếc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 </a:t>
            </a:r>
            <a:r>
              <a:rPr lang="en-US" sz="2400" dirty="0" err="1"/>
              <a:t>quá</a:t>
            </a:r>
            <a:r>
              <a:rPr lang="en-US" sz="2400" dirty="0"/>
              <a:t> </a:t>
            </a:r>
            <a:r>
              <a:rPr lang="en-US" sz="2400" dirty="0" err="1"/>
              <a:t>vội</a:t>
            </a:r>
            <a:r>
              <a:rPr lang="en-US" sz="2400" dirty="0"/>
              <a:t> bay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nhặt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40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37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/>
              <a:t>Nhưng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</a:t>
            </a:r>
            <a:r>
              <a:rPr lang="en-US" sz="2400" dirty="0" err="1"/>
              <a:t>tối</a:t>
            </a:r>
            <a:r>
              <a:rPr lang="en-US" sz="2400" dirty="0"/>
              <a:t> </a:t>
            </a:r>
            <a:r>
              <a:rPr lang="en-US" sz="2400" dirty="0" err="1"/>
              <a:t>đen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tìm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.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sực</a:t>
            </a:r>
            <a:r>
              <a:rPr lang="en-US" sz="2400" dirty="0"/>
              <a:t> </a:t>
            </a:r>
            <a:r>
              <a:rPr lang="en-US" sz="2400" dirty="0" err="1"/>
              <a:t>nhớ</a:t>
            </a:r>
            <a:r>
              <a:rPr lang="en-US" sz="2400" dirty="0"/>
              <a:t> </a:t>
            </a:r>
            <a:r>
              <a:rPr lang="en-US" sz="2400" dirty="0" err="1"/>
              <a:t>tới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,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cất</a:t>
            </a:r>
            <a:r>
              <a:rPr lang="en-US" sz="2400" dirty="0"/>
              <a:t> </a:t>
            </a:r>
            <a:r>
              <a:rPr lang="en-US" sz="2400" dirty="0" err="1"/>
              <a:t>tiếng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:</a:t>
            </a:r>
            <a:br>
              <a:rPr lang="en-US" sz="2400" dirty="0"/>
            </a:br>
            <a:r>
              <a:rPr lang="en-US" sz="2400" dirty="0"/>
              <a:t>–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!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ơi</a:t>
            </a:r>
            <a:r>
              <a:rPr lang="en-US" sz="2400" dirty="0"/>
              <a:t>!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8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74" y="4800600"/>
            <a:ext cx="82296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 smtClean="0"/>
              <a:t>Mặt</a:t>
            </a:r>
            <a:r>
              <a:rPr lang="en-US" sz="2400" dirty="0" smtClean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vội</a:t>
            </a:r>
            <a:r>
              <a:rPr lang="en-US" sz="2400" dirty="0"/>
              <a:t> </a:t>
            </a:r>
            <a:r>
              <a:rPr lang="en-US" sz="2400" dirty="0" err="1"/>
              <a:t>vén</a:t>
            </a:r>
            <a:r>
              <a:rPr lang="en-US" sz="2400" dirty="0"/>
              <a:t> </a:t>
            </a:r>
            <a:r>
              <a:rPr lang="en-US" sz="2400" dirty="0" err="1"/>
              <a:t>màn</a:t>
            </a:r>
            <a:r>
              <a:rPr lang="en-US" sz="2400" dirty="0"/>
              <a:t> </a:t>
            </a:r>
            <a:r>
              <a:rPr lang="en-US" sz="2400" dirty="0" err="1"/>
              <a:t>mây</a:t>
            </a:r>
            <a:r>
              <a:rPr lang="en-US" sz="2400" dirty="0"/>
              <a:t>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.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 </a:t>
            </a:r>
            <a:r>
              <a:rPr lang="en-US" sz="2400" dirty="0" err="1"/>
              <a:t>rực</a:t>
            </a:r>
            <a:r>
              <a:rPr lang="en-US" sz="2400" dirty="0"/>
              <a:t> </a:t>
            </a:r>
            <a:r>
              <a:rPr lang="en-US" sz="2400" dirty="0" err="1"/>
              <a:t>rỡ</a:t>
            </a:r>
            <a:r>
              <a:rPr lang="en-US" sz="2400" dirty="0"/>
              <a:t> </a:t>
            </a:r>
            <a:r>
              <a:rPr lang="en-US" sz="2400" dirty="0" err="1"/>
              <a:t>tỏa</a:t>
            </a:r>
            <a:r>
              <a:rPr lang="en-US" sz="2400" dirty="0"/>
              <a:t> </a:t>
            </a:r>
            <a:r>
              <a:rPr lang="en-US" sz="2400" dirty="0" err="1"/>
              <a:t>sáng</a:t>
            </a:r>
            <a:r>
              <a:rPr lang="en-US" sz="2400" dirty="0"/>
              <a:t> </a:t>
            </a:r>
            <a:r>
              <a:rPr lang="en-US" sz="2400" dirty="0" err="1"/>
              <a:t>khắp</a:t>
            </a:r>
            <a:r>
              <a:rPr lang="en-US" sz="2400" dirty="0"/>
              <a:t> </a:t>
            </a:r>
            <a:r>
              <a:rPr lang="en-US" sz="2400" dirty="0" err="1"/>
              <a:t>nơi</a:t>
            </a:r>
            <a:r>
              <a:rPr lang="en-US" sz="2400" dirty="0"/>
              <a:t>. </a:t>
            </a:r>
            <a:r>
              <a:rPr lang="en-US" sz="2400" dirty="0" err="1"/>
              <a:t>Nhờ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ánh</a:t>
            </a:r>
            <a:r>
              <a:rPr lang="en-US" sz="2400" dirty="0"/>
              <a:t> </a:t>
            </a:r>
            <a:r>
              <a:rPr lang="en-US" sz="2400" dirty="0" err="1"/>
              <a:t>nắng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,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cái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mắc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 sung </a:t>
            </a:r>
            <a:r>
              <a:rPr lang="en-US" sz="2400" dirty="0" err="1"/>
              <a:t>sướng</a:t>
            </a:r>
            <a:r>
              <a:rPr lang="en-US" sz="2400" dirty="0"/>
              <a:t> bay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cây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chiếc</a:t>
            </a:r>
            <a:r>
              <a:rPr lang="en-US" sz="2400" dirty="0"/>
              <a:t> </a:t>
            </a:r>
            <a:r>
              <a:rPr lang="en-US" sz="2400" dirty="0" err="1"/>
              <a:t>mũ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đội</a:t>
            </a:r>
            <a:r>
              <a:rPr lang="en-US" sz="2400" dirty="0"/>
              <a:t> </a:t>
            </a:r>
            <a:r>
              <a:rPr lang="en-US" sz="2400" dirty="0" err="1"/>
              <a:t>lên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.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khoe</a:t>
            </a:r>
            <a:r>
              <a:rPr lang="en-US" sz="2400" dirty="0"/>
              <a:t> </a:t>
            </a:r>
            <a:r>
              <a:rPr lang="en-US" sz="2400" dirty="0" err="1"/>
              <a:t>khắp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9" y="76200"/>
            <a:ext cx="81438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7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45" y="4648200"/>
            <a:ext cx="8991600" cy="1905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/>
              <a:t>Buổi</a:t>
            </a:r>
            <a:r>
              <a:rPr lang="en-US" sz="2000" dirty="0" smtClean="0"/>
              <a:t> </a:t>
            </a:r>
            <a:r>
              <a:rPr lang="en-US" sz="2000" dirty="0" err="1"/>
              <a:t>chiều</a:t>
            </a:r>
            <a:r>
              <a:rPr lang="en-US" sz="2000" dirty="0"/>
              <a:t>,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bay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quá</a:t>
            </a:r>
            <a:r>
              <a:rPr lang="en-US" sz="2000" dirty="0"/>
              <a:t> </a:t>
            </a:r>
            <a:r>
              <a:rPr lang="en-US" sz="2000" dirty="0" err="1"/>
              <a:t>mệt</a:t>
            </a:r>
            <a:r>
              <a:rPr lang="en-US" sz="2000" dirty="0"/>
              <a:t> </a:t>
            </a:r>
            <a:r>
              <a:rPr lang="en-US" sz="2000" dirty="0" err="1"/>
              <a:t>nên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sức</a:t>
            </a:r>
            <a:r>
              <a:rPr lang="en-US" sz="2000" dirty="0"/>
              <a:t> </a:t>
            </a:r>
            <a:r>
              <a:rPr lang="en-US" sz="2000" dirty="0" err="1"/>
              <a:t>cất</a:t>
            </a:r>
            <a:r>
              <a:rPr lang="en-US" sz="2000" dirty="0"/>
              <a:t> </a:t>
            </a:r>
            <a:r>
              <a:rPr lang="en-US" sz="2000" dirty="0" err="1"/>
              <a:t>cánh</a:t>
            </a:r>
            <a:r>
              <a:rPr lang="en-US" sz="2000" dirty="0"/>
              <a:t> bay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nữa</a:t>
            </a:r>
            <a:r>
              <a:rPr lang="en-US" sz="2000" dirty="0"/>
              <a:t>.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cất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:</a:t>
            </a:r>
            <a:br>
              <a:rPr lang="en-US" sz="2000" dirty="0"/>
            </a:br>
            <a:r>
              <a:rPr lang="en-US" sz="2000" dirty="0"/>
              <a:t>–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ơi</a:t>
            </a:r>
            <a:r>
              <a:rPr lang="en-US" sz="2000" dirty="0"/>
              <a:t>! </a:t>
            </a:r>
            <a:r>
              <a:rPr lang="en-US" sz="2000" dirty="0" err="1"/>
              <a:t>Kéo</a:t>
            </a:r>
            <a:r>
              <a:rPr lang="en-US" sz="2000" dirty="0"/>
              <a:t> </a:t>
            </a:r>
            <a:r>
              <a:rPr lang="en-US" sz="2000" dirty="0" err="1"/>
              <a:t>tớ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!</a:t>
            </a:r>
            <a:br>
              <a:rPr lang="en-US" sz="2000" dirty="0"/>
            </a:br>
            <a:r>
              <a:rPr lang="en-US" sz="2000" dirty="0" err="1"/>
              <a:t>Nhưng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kéo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lên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.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đành</a:t>
            </a:r>
            <a:r>
              <a:rPr lang="en-US" sz="2000" dirty="0"/>
              <a:t> an </a:t>
            </a:r>
            <a:r>
              <a:rPr lang="en-US" sz="2000" dirty="0" err="1"/>
              <a:t>ủi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 smtClean="0"/>
              <a:t>Trống:Gà</a:t>
            </a:r>
            <a:r>
              <a:rPr lang="en-US" sz="2000" dirty="0" smtClean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ơi</a:t>
            </a:r>
            <a:r>
              <a:rPr lang="en-US" sz="2000" dirty="0"/>
              <a:t>! </a:t>
            </a:r>
            <a:r>
              <a:rPr lang="en-US" sz="2000" dirty="0" err="1"/>
              <a:t>hãy</a:t>
            </a:r>
            <a:r>
              <a:rPr lang="en-US" sz="2000" dirty="0"/>
              <a:t> ở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đất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!.</a:t>
            </a:r>
            <a:r>
              <a:rPr lang="en-US" sz="2000" dirty="0" err="1"/>
              <a:t>cứ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ngủ</a:t>
            </a:r>
            <a:r>
              <a:rPr lang="en-US" sz="2000" dirty="0"/>
              <a:t> </a:t>
            </a:r>
            <a:r>
              <a:rPr lang="en-US" sz="2000" dirty="0" err="1"/>
              <a:t>dậy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cất</a:t>
            </a:r>
            <a:r>
              <a:rPr lang="en-US" sz="2000" dirty="0"/>
              <a:t> </a:t>
            </a:r>
            <a:r>
              <a:rPr lang="en-US" sz="2000" dirty="0" err="1"/>
              <a:t>tiếng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smtClean="0"/>
              <a:t>Ò ó o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Trời</a:t>
            </a:r>
            <a:r>
              <a:rPr lang="en-US" sz="2000" dirty="0"/>
              <a:t> </a:t>
            </a:r>
            <a:r>
              <a:rPr lang="en-US" sz="2000" dirty="0" err="1"/>
              <a:t>sẽ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dậy</a:t>
            </a:r>
            <a:r>
              <a:rPr lang="en-US" sz="2000" dirty="0"/>
              <a:t>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chuyện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gà</a:t>
            </a:r>
            <a:r>
              <a:rPr lang="en-US" sz="2000" dirty="0"/>
              <a:t> </a:t>
            </a:r>
            <a:r>
              <a:rPr lang="en-US" sz="2000" dirty="0" err="1"/>
              <a:t>trống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.”,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530</Words>
  <Application>Microsoft Office PowerPoint</Application>
  <PresentationFormat>On-screen Show (4:3)</PresentationFormat>
  <Paragraphs>31</Paragraphs>
  <Slides>20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– Gà trống ơi!Chúng mình đổi mũ cho nhau nhé! Gà Trống đáp: – Không!Không …Tớ không đổi đâu! Thông cảm cho tớ  nhé! Mặt Trăng cứ gạ đổi mãi nhưng Gà Trống nhất định không chịu.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NMT</cp:lastModifiedBy>
  <cp:revision>13</cp:revision>
  <dcterms:created xsi:type="dcterms:W3CDTF">2020-06-10T08:58:35Z</dcterms:created>
  <dcterms:modified xsi:type="dcterms:W3CDTF">2025-05-14T06:35:24Z</dcterms:modified>
</cp:coreProperties>
</file>