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>
        <p:scale>
          <a:sx n="76" d="100"/>
          <a:sy n="76" d="100"/>
        </p:scale>
        <p:origin x="-5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(3 –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335CDF-1296-1CA6-BCBB-2C5724341CB5}"/>
              </a:ext>
            </a:extLst>
          </p:cNvPr>
          <p:cNvSpPr txBox="1"/>
          <p:nvPr/>
        </p:nvSpPr>
        <p:spPr>
          <a:xfrm>
            <a:off x="2133600" y="2254251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677293"/>
              </p:ext>
            </p:extLst>
          </p:nvPr>
        </p:nvGraphicFramePr>
        <p:xfrm>
          <a:off x="381000" y="1828800"/>
          <a:ext cx="10820400" cy="3879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0"/>
                <a:gridCol w="5410200"/>
              </a:tblGrid>
              <a:tr h="838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479</TotalTime>
  <Words>244</Words>
  <Application>Microsoft Office PowerPoint</Application>
  <PresentationFormat>Custom</PresentationFormat>
  <Paragraphs>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.VnAvant</vt:lpstr>
      <vt:lpstr>Calibri</vt:lpstr>
      <vt:lpstr>Times New Roman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NMT</cp:lastModifiedBy>
  <cp:revision>53</cp:revision>
  <dcterms:created xsi:type="dcterms:W3CDTF">2017-04-11T12:56:28Z</dcterms:created>
  <dcterms:modified xsi:type="dcterms:W3CDTF">2025-05-13T04:53:04Z</dcterms:modified>
</cp:coreProperties>
</file>