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/>
    <p:restoredTop sz="94623"/>
  </p:normalViewPr>
  <p:slideViewPr>
    <p:cSldViewPr showGuides="1">
      <p:cViewPr>
        <p:scale>
          <a:sx n="76" d="100"/>
          <a:sy n="76" d="100"/>
        </p:scale>
        <p:origin x="-96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913" y="152400"/>
            <a:ext cx="5870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b="1" dirty="0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b="1" dirty="0" smtClean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937" y="2286000"/>
            <a:ext cx="5704126" cy="29007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On-screen Show (4:3)</PresentationFormat>
  <Paragraphs>50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NMT</cp:lastModifiedBy>
  <cp:revision>190</cp:revision>
  <dcterms:created xsi:type="dcterms:W3CDTF">2008-02-27T09:52:29Z</dcterms:created>
  <dcterms:modified xsi:type="dcterms:W3CDTF">2025-05-13T04:38:38Z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