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302" r:id="rId2"/>
    <p:sldId id="304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306" r:id="rId11"/>
    <p:sldId id="301" r:id="rId12"/>
    <p:sldId id="307" r:id="rId13"/>
    <p:sldId id="310" r:id="rId14"/>
    <p:sldId id="308" r:id="rId15"/>
    <p:sldId id="309" r:id="rId16"/>
    <p:sldId id="311" r:id="rId17"/>
    <p:sldId id="305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6669D-F7B2-4E2D-B8D5-B963FC8E555E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5DA9C-F72E-471F-B3F5-0A8E8C2C4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9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1FFB189-9532-4398-9DD3-8FD686B1824C}" type="slidenum">
              <a:rPr lang="en-GB">
                <a:solidFill>
                  <a:srgbClr val="000000"/>
                </a:solidFill>
              </a:rPr>
              <a:pPr/>
              <a:t>1</a:t>
            </a:fld>
            <a:endParaRPr lang="en-GB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56986DA9-5FA5-4E00-AD3A-9E0ED40D366B}" type="slidenum">
              <a:rPr lang="en-US" altLang="en-US"/>
              <a:pPr/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A8101FE-9C00-43CC-BE7E-9FF4A77B7A98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95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51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53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53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95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99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75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260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829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57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7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AF468-6F91-492A-B3DB-49F580049FA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51789-BEA5-4033-AA88-DF230C323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68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hoa%20my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tieng%20chim%201.mp3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gif"/><Relationship Id="rId7" Type="http://schemas.openxmlformats.org/officeDocument/2006/relationships/image" Target="../media/image9.gif"/><Relationship Id="rId12" Type="http://schemas.openxmlformats.org/officeDocument/2006/relationships/image" Target="../media/image21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gif"/><Relationship Id="rId10" Type="http://schemas.openxmlformats.org/officeDocument/2006/relationships/image" Target="../media/image12.gif"/><Relationship Id="rId4" Type="http://schemas.openxmlformats.org/officeDocument/2006/relationships/image" Target="../media/image15.gif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giao%20an\giao%20an%20pp\nhac%20khong%20loi.mp3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0.gif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gif"/><Relationship Id="rId7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1.png"/><Relationship Id="rId4" Type="http://schemas.openxmlformats.org/officeDocument/2006/relationships/image" Target="../media/image12.gif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6.png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9134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81200" y="2195513"/>
            <a:ext cx="518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sz="2800" b="1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971800" y="3124200"/>
            <a:ext cx="3993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vâng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eaLnBrk="1" hangingPunct="1"/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GB" dirty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GB" dirty="0" err="1" smtClean="0">
                <a:solidFill>
                  <a:srgbClr val="203864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GB" dirty="0">
              <a:solidFill>
                <a:srgbClr val="20386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11187" y="617538"/>
            <a:ext cx="493115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altLang="vi-VN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altLang="vi-VN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altLang="vi-VN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vi-VN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Long </a:t>
            </a:r>
            <a:r>
              <a:rPr lang="en-US" altLang="vi-VN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altLang="vi-VN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endParaRPr lang="en-US" altLang="vi-VN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413535"/>
      </p:ext>
    </p:extLst>
  </p:cSld>
  <p:clrMapOvr>
    <a:masterClrMapping/>
  </p:clrMapOvr>
  <p:transition spd="slow" advTm="200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3149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Tranh chuyện: Thỏ con không vâng lời - Thư viện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1828800"/>
            <a:ext cx="4775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56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138252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200" y="1338449"/>
            <a:ext cx="2971800" cy="2582538"/>
            <a:chOff x="838200" y="1338449"/>
            <a:chExt cx="2971800" cy="2582538"/>
          </a:xfrm>
        </p:grpSpPr>
        <p:pic>
          <p:nvPicPr>
            <p:cNvPr id="6" name="Picture 2" descr="C:\Users\Admin\Downloads\IMG-093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1338449"/>
              <a:ext cx="2971800" cy="20239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578540" y="3459322"/>
              <a:ext cx="11673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Mẹ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38200" y="4063426"/>
            <a:ext cx="2971800" cy="2189439"/>
            <a:chOff x="838200" y="4063426"/>
            <a:chExt cx="2971800" cy="2189439"/>
          </a:xfrm>
        </p:grpSpPr>
        <p:pic>
          <p:nvPicPr>
            <p:cNvPr id="11" name="Picture 3" descr="C:\Users\Admin\Downloads\IMG-093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4063426"/>
              <a:ext cx="2971800" cy="1701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1719534" y="5791200"/>
              <a:ext cx="12522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Bác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Gấu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57047" y="1398610"/>
            <a:ext cx="2872864" cy="2572480"/>
            <a:chOff x="4957047" y="1398610"/>
            <a:chExt cx="2872864" cy="2572480"/>
          </a:xfrm>
        </p:grpSpPr>
        <p:pic>
          <p:nvPicPr>
            <p:cNvPr id="9" name="Picture 2" descr="C:\Users\Admin\Downloads\IMG-093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7047" y="1398610"/>
              <a:ext cx="2872864" cy="2018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58529" y="3509425"/>
              <a:ext cx="12698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Thỏ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Con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33176" y="4063425"/>
            <a:ext cx="2896735" cy="2189440"/>
            <a:chOff x="4933176" y="4063425"/>
            <a:chExt cx="2896735" cy="2189440"/>
          </a:xfrm>
        </p:grpSpPr>
        <p:pic>
          <p:nvPicPr>
            <p:cNvPr id="13" name="Picture 4" descr="C:\Users\Admin\Downloads\IMG-0939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3176" y="4063425"/>
              <a:ext cx="2896735" cy="16874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5495744" y="5791200"/>
              <a:ext cx="18101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Bươm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latin typeface="Times New Roman" pitchFamily="18" charset="0"/>
                  <a:cs typeface="Times New Roman" pitchFamily="18" charset="0"/>
                </a:rPr>
                <a:t>Bướm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80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098" name="Picture 2" descr="Truyện &amp;quot;Thỏ con không vâng lời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922" y="2133600"/>
            <a:ext cx="4459155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099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truyện tranh mầm n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5518864" cy="405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Phạm Hoan: Truyện : Thỏ Con Không Vâng Lời (Có File Nghe Mp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857" y="1752600"/>
            <a:ext cx="5583285" cy="3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20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148" name="Picture 4" descr="100+ hình ảnh minh họa truyện thỏ con không vâng lời - hinhanhsieudep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30" y="1447800"/>
            <a:ext cx="6594540" cy="477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18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hạm Hoan: Truyện : Thỏ con không vâng lời. Thơ : Soi gươ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5410200" cy="40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39118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25920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192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1714500" y="2286000"/>
            <a:ext cx="571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altLang="en-US" sz="3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endParaRPr lang="en-US" altLang="en-US" sz="36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77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5" name="Picture 13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hoCon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"/>
            <a:ext cx="42164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8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0876127"/>
              </p:ext>
            </p:extLst>
          </p:nvPr>
        </p:nvGraphicFramePr>
        <p:xfrm>
          <a:off x="5943600" y="3756025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756025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4274091"/>
              </p:ext>
            </p:extLst>
          </p:nvPr>
        </p:nvGraphicFramePr>
        <p:xfrm>
          <a:off x="6172200" y="2249487"/>
          <a:ext cx="2209800" cy="173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49487"/>
                        <a:ext cx="2209800" cy="1738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68203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5" y="-26988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1" name="Picture 7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65313" y="2286000"/>
            <a:ext cx="376237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5629275" y="2524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HinhTh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28800" y="2286000"/>
            <a:ext cx="3810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87763">
            <a:off x="4486275" y="13049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hoa my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248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3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37" fill="hold"/>
                                        <p:tgtEl>
                                          <p:spTgt spid="6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-0.08325 C 0.05017 -0.13899 0.09548 -0.19426 0.14375 -0.17414 C 0.19201 -0.15379 0.24149 0.00393 0.29496 0.03955 C 0.34826 0.07516 0.43177 0.04533 0.46423 0.03955 C 0.49687 0.03354 0.49323 0.01874 0.48958 0.00393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235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0.02755 C 0.11789 -0.00301 0.18629 -0.03333 0.25886 -0.02222 C 0.3316 -0.01111 0.40643 0.07523 0.48698 0.09468 C 0.56771 0.11412 0.69341 0.09792 0.74254 0.09468 C 0.79167 0.09144 0.78611 0.08334 0.78056 0.07523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3" name="Picture 5" descr="HinhTh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533400" y="1905000"/>
            <a:ext cx="349408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Animated-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133975" cy="7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2362200" y="990600"/>
            <a:ext cx="6353175" cy="1571625"/>
            <a:chOff x="1392" y="624"/>
            <a:chExt cx="4002" cy="990"/>
          </a:xfrm>
        </p:grpSpPr>
        <p:pic>
          <p:nvPicPr>
            <p:cNvPr id="7177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4884">
            <a:off x="5731669" y="2497931"/>
            <a:ext cx="1219200" cy="11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uo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6760">
            <a:off x="3352800" y="5757863"/>
            <a:ext cx="1219200" cy="110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tieng chim 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40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62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177" fill="hold"/>
                                        <p:tgtEl>
                                          <p:spTgt spid="7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-5.56892E-6 C 0.04375 -0.08303 0.0875 -0.16606 0.12222 -0.19288 C 0.15694 -0.21971 0.18368 -0.18225 0.20885 -0.16097 C 0.23403 -0.13969 0.25451 -0.10246 0.27309 -0.06569 C 0.29167 -0.02891 0.29479 0.03538 0.32083 0.05966 C 0.34687 0.08394 0.40052 0.09551 0.42969 0.07955 C 0.45885 0.06359 0.49253 0.00022 0.49549 -0.03585 C 0.49844 -0.07193 0.44496 -0.10246 0.44774 -0.13715 C 0.45052 -0.17184 0.47604 -0.23706 0.5118 -0.24446 C 0.54757 -0.25186 0.61163 -0.18641 0.66267 -0.18086 C 0.71371 -0.17531 0.78576 -0.20468 0.81788 -0.21069 C 0.85 -0.2167 0.84184 -0.21416 0.85521 -0.2167 C 0.86858 -0.21925 0.85885 -0.22503 0.89844 -0.22665 C 0.93802 -0.22827 1.01528 -0.22757 1.09253 -0.22665 " pathEditMode="relative" ptsTypes="aaaaaaaaaaaaaA">
                                      <p:cBhvr>
                                        <p:cTn id="10" dur="5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ien_Nhien_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7" name="Picture 13" descr="Posted Image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63830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9" name="Picture 15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867400"/>
            <a:ext cx="809625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1" name="Picture 17" descr="Posted Imag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6178550"/>
            <a:ext cx="762000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Posted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72000"/>
            <a:ext cx="747713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2209800"/>
            <a:ext cx="346233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6" name="Picture 22" descr="HinhTh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8305800" y="2286000"/>
            <a:ext cx="3810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1752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2409825"/>
            <a:ext cx="20574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287" name="Group 23"/>
          <p:cNvGrpSpPr>
            <a:grpSpLocks/>
          </p:cNvGrpSpPr>
          <p:nvPr/>
        </p:nvGrpSpPr>
        <p:grpSpPr bwMode="auto">
          <a:xfrm flipH="1">
            <a:off x="2895600" y="0"/>
            <a:ext cx="5486400" cy="1724025"/>
            <a:chOff x="1392" y="624"/>
            <a:chExt cx="4002" cy="990"/>
          </a:xfrm>
        </p:grpSpPr>
        <p:pic>
          <p:nvPicPr>
            <p:cNvPr id="11288" name="Picture 24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9" name="Picture 25" descr="Animated-Butterfly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90" name="Picture 26" descr="than gau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362200"/>
            <a:ext cx="3662363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1" name="Picture 27" descr="dau gau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609600"/>
            <a:ext cx="2573338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0234"/>
      </p:ext>
    </p:extLst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6.51249E-6 C -0.06824 -0.07354 -0.13647 -0.14708 -0.18803 -0.145 C -0.23959 -0.14292 -0.2731 -0.00693 -0.30886 0.01203 C -0.34463 0.031 -0.37778 -0.02867 -0.40296 -0.03168 C -0.42813 -0.03468 -0.43126 -0.01757 -0.45956 -0.00578 C -0.48785 0.00602 -0.52414 0.0384 -0.5731 0.03978 C -0.62206 0.04117 -0.72327 0.00833 -0.75365 0.00209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4602 C 0.0007 0.03538 0.00417 0.02474 0.00504 0.02428 C 0.0059 0.02382 0.00139 0.04278 0.00243 0.04301 C 0.00365 0.04301 0.01042 0.02636 0.01215 0.0252 C 0.01389 0.02405 0.01233 0.03561 0.01215 0.03561 C 0.01181 0.03538 0.01076 0.02405 0.0099 0.02428 C 0.00903 0.02428 0.00816 0.03561 0.00729 0.03607 C 0.00642 0.03654 0.00608 0.02752 0.00504 0.02659 C 0.00382 0.0259 0.0007 0.03075 -8.33333E-7 0.03122 " pathEditMode="relative" rAng="0" ptsTypes="aaaaaaaaA">
                                      <p:cBhvr>
                                        <p:cTn id="28" dur="50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" y="-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2" dur="2000" fill="hold"/>
                                        <p:tgtEl>
                                          <p:spTgt spid="11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4045 -0.03678 -0.08073 -0.07355 -0.11458 -0.08812 C -0.14844 -0.10269 -0.17726 -0.10269 -0.20295 -0.08812 C -0.22865 -0.07355 -0.24757 -0.01851 -0.2691 0 C -0.29062 0.0185 -0.3026 0.01873 -0.33177 0.02243 C -0.36094 0.02613 -0.42101 0.01873 -0.44462 0.02243 C -0.46823 0.02613 -0.46823 0.04116 -0.47378 0.04486 " pathEditMode="relative" ptsTypes="aaaaaaA">
                                      <p:cBhvr>
                                        <p:cTn id="34" dur="2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 descr="bu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99" name="Group 7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8200" name="Picture 8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1" name="Picture 9" descr="Animated-Butterfly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13" name="Picture 21" descr="HinhTh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3124200" y="13716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4" name="Picture 22" descr="than gau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773363"/>
            <a:ext cx="3903663" cy="408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dau g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066800"/>
            <a:ext cx="2743200" cy="224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nhac khong lo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529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64" fill="hold"/>
                                        <p:tgtEl>
                                          <p:spTgt spid="8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1064 C -0.13941 -0.00856 -0.27865 -0.00624 -0.36025 -0.01064 C -0.44184 -0.0148 -0.44775 -0.03585 -0.48976 -0.03608 C -0.5316 -0.03631 -0.55712 -0.01596 -0.61198 -0.01203 C -0.66684 -0.00809 -0.78403 -0.01249 -0.81841 -0.01203 " pathEditMode="relative" rAng="0" ptsTypes="aaaaA">
                                      <p:cBhvr>
                                        <p:cTn id="13" dur="50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20" y="-106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.00185 C -0.14427 0.00509 -0.28837 0.00833 -0.37274 0.00185 C -0.45712 -0.00439 -0.46337 -0.03538 -0.5066 -0.03584 C -0.55 -0.0363 -0.57639 -0.00624 -0.63316 -0.00023 C -0.68993 0.00555 -0.81111 -0.00092 -0.8467 -0.00023 " pathEditMode="relative" rAng="0" ptsTypes="aaaaA">
                                      <p:cBhvr>
                                        <p:cTn id="15" dur="5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44" y="-159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46068E-6 C -0.12118 0.00301 -0.24219 0.00602 -0.31302 -2.46068E-6 C -0.38403 -0.00601 -0.38923 -0.03538 -0.42569 -0.03584 C -0.46198 -0.03631 -0.4842 -0.00763 -0.53194 -0.00208 C -0.57951 0.00347 -0.68125 -0.00254 -0.71128 -0.00208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573" y="-15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Picture1"/>
          <p:cNvPicPr>
            <a:picLocks noChangeAspect="1" noChangeArrowheads="1"/>
          </p:cNvPicPr>
          <p:nvPr/>
        </p:nvPicPr>
        <p:blipFill>
          <a:blip r:embed="rId2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0"/>
            <a:ext cx="9091612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4340" name="Picture 4" descr="buom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377663">
            <a:off x="6162675" y="2143125"/>
            <a:ext cx="17526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41" name="Group 5"/>
          <p:cNvGrpSpPr>
            <a:grpSpLocks/>
          </p:cNvGrpSpPr>
          <p:nvPr/>
        </p:nvGrpSpPr>
        <p:grpSpPr bwMode="auto">
          <a:xfrm>
            <a:off x="2286000" y="914400"/>
            <a:ext cx="6353175" cy="1571625"/>
            <a:chOff x="1392" y="624"/>
            <a:chExt cx="4002" cy="990"/>
          </a:xfrm>
        </p:grpSpPr>
        <p:pic>
          <p:nvPicPr>
            <p:cNvPr id="14342" name="Picture 6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152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43" name="Picture 7" descr="Animated-Butterfly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624"/>
              <a:ext cx="3234" cy="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46" name="Picture 10" descr="dau g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38200"/>
            <a:ext cx="2819400" cy="230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nha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-533400"/>
            <a:ext cx="5064125" cy="716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600" y="38100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895600"/>
            <a:ext cx="4013200" cy="419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inhTh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800000" flipH="1" flipV="1">
            <a:off x="2819400" y="1676400"/>
            <a:ext cx="3863975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9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91304E-6 C 0.03316 0.0229 0.06649 0.04579 0.14392 0.05134 C 0.22135 0.05689 0.40712 0.03654 0.46458 0.03284 C 0.52187 0.02914 0.50555 0.02891 0.48923 0.02868 " pathEditMode="relative" ptsTypes="aaaA">
                                      <p:cBhvr>
                                        <p:cTn id="6" dur="10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3 -0.0222 C -0.01389 0.04487 -0.05209 0.11217 -0.0941 0.14385 C -0.13611 0.17553 -0.18212 0.17183 -0.22795 0.1683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22" y="9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Picture1"/>
          <p:cNvPicPr>
            <a:picLocks noChangeAspect="1" noChangeArrowheads="1"/>
          </p:cNvPicPr>
          <p:nvPr/>
        </p:nvPicPr>
        <p:blipFill>
          <a:blip r:embed="rId3">
            <a:lum bright="10000" contras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nh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4125" cy="629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Rectangle 5"/>
          <p:cNvSpPr>
            <a:spLocks noChangeArrowheads="1"/>
          </p:cNvSpPr>
          <p:nvPr/>
        </p:nvSpPr>
        <p:spPr bwMode="auto">
          <a:xfrm>
            <a:off x="7620000" y="1295400"/>
            <a:ext cx="3505200" cy="2286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006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Rectangle 9"/>
          <p:cNvSpPr>
            <a:spLocks noChangeArrowheads="1"/>
          </p:cNvSpPr>
          <p:nvPr/>
        </p:nvSpPr>
        <p:spPr bwMode="auto">
          <a:xfrm>
            <a:off x="0" y="2638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6400800" y="3429000"/>
          <a:ext cx="1919288" cy="264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r:id="rId6" imgW="2902680" imgH="3828240" progId="CorelDRAW.Graphic.13">
                  <p:embed/>
                </p:oleObj>
              </mc:Choice>
              <mc:Fallback>
                <p:oleObj r:id="rId6" imgW="2902680" imgH="382824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429000"/>
                        <a:ext cx="1919288" cy="2644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3" name="Rectangle 11"/>
          <p:cNvSpPr>
            <a:spLocks noChangeArrowheads="1"/>
          </p:cNvSpPr>
          <p:nvPr/>
        </p:nvSpPr>
        <p:spPr bwMode="auto">
          <a:xfrm>
            <a:off x="0" y="29098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3322" name="Object 10"/>
          <p:cNvGraphicFramePr>
            <a:graphicFrameLocks noChangeAspect="1"/>
          </p:cNvGraphicFramePr>
          <p:nvPr/>
        </p:nvGraphicFramePr>
        <p:xfrm>
          <a:off x="6777038" y="1828800"/>
          <a:ext cx="220980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r:id="rId8" imgW="3387240" imgH="2563560" progId="CorelDRAW.Graphic.13">
                  <p:embed/>
                </p:oleObj>
              </mc:Choice>
              <mc:Fallback>
                <p:oleObj r:id="rId8" imgW="3387240" imgH="256356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7038" y="1828800"/>
                        <a:ext cx="2209800" cy="173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296037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bìa"/>
  <p:tag name="ISPRING_SLIDE_INDENT_LEVEL" val="0"/>
  <p:tag name="GENSWF_ADVANCE_TIME" val="20.011"/>
  <p:tag name="ISPRING_CUSTOM_TIMING_USED" val="1"/>
  <p:tag name="ISPRING_SLIDE_ID_2" val="{6F51B43B-3B94-4A13-8672-B3BCD80DD06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Ổn định tổ chức"/>
  <p:tag name="ISPRING_SLIDE_INDENT_LEVEL" val="0"/>
  <p:tag name="ISPRING_CUSTOM_TIMING_USED" val="1"/>
  <p:tag name="GENSWF_ADVANCE_TIME" val="27.98"/>
  <p:tag name="ISPRING_SLIDE_ID_2" val="{255BAF17-94A8-4DA1-984D-FBD5A6FECD08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Kết thúc"/>
  <p:tag name="ISPRING_SLIDE_INDENT_LEVEL" val="0"/>
  <p:tag name="ISPRING_CUSTOM_TIMING_USED" val="1"/>
  <p:tag name="GENSWF_ADVANCE_TIME" val="3"/>
  <p:tag name="ISPRING_SLIDE_ID_2" val="{17E2161A-79E6-42B3-893D-FE5C73F6A79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124</Words>
  <Application>Microsoft Office PowerPoint</Application>
  <PresentationFormat>On-screen Show (4:3)</PresentationFormat>
  <Paragraphs>23</Paragraphs>
  <Slides>17</Slides>
  <Notes>3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CorelDRAW.Graphic.13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NMT</cp:lastModifiedBy>
  <cp:revision>38</cp:revision>
  <dcterms:created xsi:type="dcterms:W3CDTF">2018-10-24T15:09:32Z</dcterms:created>
  <dcterms:modified xsi:type="dcterms:W3CDTF">2025-05-13T05:03:29Z</dcterms:modified>
</cp:coreProperties>
</file>