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5" r:id="rId5"/>
    <p:sldId id="264" r:id="rId6"/>
    <p:sldId id="269" r:id="rId7"/>
    <p:sldId id="268" r:id="rId8"/>
    <p:sldId id="266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B00-2A8B-446B-A004-366C7BDADC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39"/>
            <a:ext cx="12192000" cy="689424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-36239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TRƯỜNG MẦM NON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LONG BIÊN A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8776" y="1945529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19113" y="3083766"/>
            <a:ext cx="6584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Thơ</a:t>
            </a:r>
            <a:r>
              <a:rPr lang="en-US" altLang="en-US" sz="2400" b="1" dirty="0">
                <a:solidFill>
                  <a:srgbClr val="0000FF"/>
                </a:solidFill>
              </a:rPr>
              <a:t> “</a:t>
            </a:r>
            <a:r>
              <a:rPr lang="en-US" altLang="en-US" sz="2400" b="1" dirty="0" err="1">
                <a:solidFill>
                  <a:srgbClr val="0000FF"/>
                </a:solidFill>
              </a:rPr>
              <a:t>Bác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em</a:t>
            </a:r>
            <a:r>
              <a:rPr lang="en-US" altLang="en-US" sz="2400" b="1" dirty="0">
                <a:solidFill>
                  <a:srgbClr val="0000FF"/>
                </a:solidFill>
              </a:rPr>
              <a:t>”</a:t>
            </a: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4503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12192000" cy="6847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61" y="3077964"/>
            <a:ext cx="6604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thơ nói về điều gì?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40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2885" y="1538242"/>
            <a:ext cx="964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 em ra đời Bác Hồ con không?</a:t>
            </a:r>
          </a:p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 thơ nào nói lên điều đó?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6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500" y="1538242"/>
            <a:ext cx="87170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 Bác không còn nhưng Bác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đã để lại cho chúng ta những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741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9767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365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0" y="0"/>
            <a:ext cx="944962" cy="938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585" y="1538242"/>
            <a:ext cx="76368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Bác không còn nhưng mọi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người vẫn cảm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thấy thế nào?</a:t>
            </a:r>
          </a:p>
        </p:txBody>
      </p:sp>
    </p:spTree>
    <p:extLst>
      <p:ext uri="{BB962C8B-B14F-4D97-AF65-F5344CB8AC3E}">
        <p14:creationId xmlns:p14="http://schemas.microsoft.com/office/powerpoint/2010/main" val="10558896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1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-857250"/>
            <a:ext cx="13411200" cy="857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9964" y="1536501"/>
            <a:ext cx="4044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438" y="-209008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822" y="2554744"/>
            <a:ext cx="5293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Đêm qua em</a:t>
            </a:r>
          </a:p>
          <a:p>
            <a:pPr algn="ctr"/>
            <a:r>
              <a:rPr lang="en-US" sz="4400" b="1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 gặp Bác Hồ</a:t>
            </a:r>
            <a:endParaRPr lang="en-US" sz="4400" b="1" cap="none" spc="0">
              <a:ln w="0"/>
              <a:solidFill>
                <a:srgbClr val="660066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6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976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9" y="1538242"/>
            <a:ext cx="9668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058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255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16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9479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260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032" y="2523876"/>
            <a:ext cx="8103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nội dung bài thơ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10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914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199</Words>
  <Application>Microsoft Office PowerPoint</Application>
  <PresentationFormat>Custom</PresentationFormat>
  <Paragraphs>38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NMT</cp:lastModifiedBy>
  <cp:revision>21</cp:revision>
  <dcterms:created xsi:type="dcterms:W3CDTF">2024-05-12T03:38:32Z</dcterms:created>
  <dcterms:modified xsi:type="dcterms:W3CDTF">2025-05-13T06:26:57Z</dcterms:modified>
</cp:coreProperties>
</file>