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17" Type="http://schemas.openxmlformats.org/officeDocument/2006/relationships/image" Target="../media/image27.gif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xmlns="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      TRƯỜNG MẦM NON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xmlns="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xmlns="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093" y="3076575"/>
            <a:ext cx="655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( 4-5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xmlns="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xmlns="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xmlns="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xmlns="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xmlns="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xmlns="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xmlns="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xmlns="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xmlns="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xmlns="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xmlns="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xmlns="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xmlns="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xmlns="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xmlns="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xmlns="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xmlns="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xmlns="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xmlns="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xmlns="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xmlns="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xmlns="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xmlns="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xmlns="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xmlns="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xmlns="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xmlns="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xmlns="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xmlns="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xmlns="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xmlns="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xmlns="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xmlns="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xmlns="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xmlns="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xmlns="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xmlns="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xmlns="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xmlns="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xmlns="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xmlns="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xmlns="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xmlns="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xmlns="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xmlns="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xmlns="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xmlns="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xmlns="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xmlns="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xmlns="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xmlns="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xmlns="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xmlns="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xmlns="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xmlns="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xmlns="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xmlns="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xmlns="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xmlns="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xmlns="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xmlns="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xmlns="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xmlns="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xmlns="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xmlns="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xmlns="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xmlns="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xmlns="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xmlns="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xmlns="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xmlns="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xmlns="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xmlns="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xmlns="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xmlns="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xmlns="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xmlns="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xmlns="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xmlns="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xmlns="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xmlns="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xmlns="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xmlns="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xmlns="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xmlns="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xmlns="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xmlns="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xmlns="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xmlns="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xmlns="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xmlns="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xmlns="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xmlns="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xmlns="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xmlns="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xmlns="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xmlns="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xmlns="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xmlns="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xmlns="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xmlns="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xmlns="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xmlns="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xmlns="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xmlns="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xmlns="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xmlns="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xmlns="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xmlns="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xmlns="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xmlns="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xmlns="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339</Words>
  <Application>Microsoft Office PowerPoint</Application>
  <PresentationFormat>Custom</PresentationFormat>
  <Paragraphs>60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NMT</cp:lastModifiedBy>
  <cp:revision>4</cp:revision>
  <dcterms:created xsi:type="dcterms:W3CDTF">2022-01-20T06:08:07Z</dcterms:created>
  <dcterms:modified xsi:type="dcterms:W3CDTF">2025-05-13T04:35:35Z</dcterms:modified>
</cp:coreProperties>
</file>