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>
        <p:scale>
          <a:sx n="77" d="100"/>
          <a:sy n="77" d="100"/>
        </p:scale>
        <p:origin x="-1158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13/05/2025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LQVT 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2282186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9638" y="2055813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LONG BIÊN</a:t>
            </a: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NON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 A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xmlns="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xmlns="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xmlns="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xmlns="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xmlns="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xmlns="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="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xmlns="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xmlns="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xmlns="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xmlns="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198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NMT</cp:lastModifiedBy>
  <cp:revision>75</cp:revision>
  <dcterms:created xsi:type="dcterms:W3CDTF">2015-10-27T05:14:19Z</dcterms:created>
  <dcterms:modified xsi:type="dcterms:W3CDTF">2025-05-13T04:49:50Z</dcterms:modified>
</cp:coreProperties>
</file>