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0" r:id="rId2"/>
    <p:sldId id="331" r:id="rId3"/>
    <p:sldId id="257" r:id="rId4"/>
    <p:sldId id="259" r:id="rId5"/>
    <p:sldId id="260" r:id="rId6"/>
    <p:sldId id="261" r:id="rId7"/>
    <p:sldId id="262" r:id="rId8"/>
    <p:sldId id="332" r:id="rId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4057-E2E6-405B-9B94-C47F732063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63638"/>
            <a:ext cx="4189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F9C-59F9-456E-B7BB-76B07787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90B94F4-5BD8-3660-27D6-8F9483244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7502BB7-9A19-42F5-B781-12B4B50D9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06F475-8720-D009-A04B-5C0E22CBE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CBCE9E-F0BD-4EE4-987C-9EBECA66BFF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87419D4-973D-99B6-8D80-A2F9D8CEF8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4626DCD0-EBCB-772F-93C6-4926D22D3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9CFCC2C-42F5-E5C2-3DB0-E0033A52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9144000" cy="70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36C188C6-D9D1-6D5B-28D5-E2D95B00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75736"/>
            <a:ext cx="571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LONG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b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id="{75DF28EC-7966-C344-B55F-4FFC88E8E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88" y="950893"/>
            <a:ext cx="4236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9">
            <a:extLst>
              <a:ext uri="{FF2B5EF4-FFF2-40B4-BE49-F238E27FC236}">
                <a16:creationId xmlns:a16="http://schemas.microsoft.com/office/drawing/2014/main" id="{82766C55-4EA1-683B-67B0-61F2CE03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438400"/>
            <a:ext cx="603885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B721E-124E-8A87-5856-6495AAE6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27425"/>
            <a:ext cx="8001000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Ngô Kim Anh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92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7" grpId="1"/>
      <p:bldP spid="3078" grpId="0"/>
      <p:bldP spid="3078" grpId="1"/>
      <p:bldP spid="3079" grpId="0"/>
      <p:bldP spid="3079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74-87D9-301B-FD33-EE6410B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-hat-uong nuoc">
            <a:hlinkClick r:id="" action="ppaction://media"/>
            <a:extLst>
              <a:ext uri="{FF2B5EF4-FFF2-40B4-BE49-F238E27FC236}">
                <a16:creationId xmlns:a16="http://schemas.microsoft.com/office/drawing/2014/main" id="{B59BFC7B-FD30-1D6D-7CE4-66036AFCD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597376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3D271-8A61-A667-5EDC-2101D2E18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1621367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778" y="2424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ình ảnh đường Trắng Cô Lập ẩm Thực PNG , Đường Tinh Thể, Cắt Ra, Món ăn  PNG trong suốt và Vector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51" y="762000"/>
            <a:ext cx="259565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qual 9"/>
          <p:cNvSpPr/>
          <p:nvPr/>
        </p:nvSpPr>
        <p:spPr>
          <a:xfrm>
            <a:off x="5105400" y="1776845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2819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814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2590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90801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5257800" y="5129645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63245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396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2743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895600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32" y="4648200"/>
            <a:ext cx="3467932" cy="17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10213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778" y="2424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5105400" y="1776845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2819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814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2590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90801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5257800" y="5129645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6248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396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2743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0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10213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29045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ình ảnh Muối Trong Thìa Trên Muối Nền Trắng PNG , Sự Gần Gũi, Nấu Nướng,  Bột PNG trong suốt và Vector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583" y="892646"/>
            <a:ext cx="2462365" cy="1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83" y="3518429"/>
            <a:ext cx="2831383" cy="27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257800" y="3810000"/>
            <a:ext cx="2895600" cy="2895600"/>
            <a:chOff x="1752600" y="2432771"/>
            <a:chExt cx="2895600" cy="2895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2771"/>
              <a:ext cx="2895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123305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778" y="2424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105400" y="1776845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2819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814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2590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90801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5257800" y="5129645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63245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396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2743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895600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10213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9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295901" y="3810000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45509"/>
            <a:ext cx="3330816" cy="4079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392715"/>
            <a:ext cx="3183597" cy="3533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7199" y="357298"/>
            <a:ext cx="3695708" cy="4381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3632200" y="76200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2667000" y="681335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0232" y="3809999"/>
            <a:ext cx="2417326" cy="29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2362200" y="76200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D1B7-F0F3-4291-9F77-C79F9450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95428"/>
            <a:ext cx="4038599" cy="2933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993D-1316-D378-B069-6AA87DBD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848228"/>
            <a:ext cx="4038598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0502E-01FF-2899-6A3C-B41F83C65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7866"/>
            <a:ext cx="4119773" cy="2815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57457-8E34-C478-3089-443E1E5F9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48228"/>
            <a:ext cx="4119772" cy="2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1FAAD-3772-512B-D359-4539CB5BA7D5}"/>
              </a:ext>
            </a:extLst>
          </p:cNvPr>
          <p:cNvSpPr txBox="1"/>
          <p:nvPr/>
        </p:nvSpPr>
        <p:spPr>
          <a:xfrm>
            <a:off x="1295400" y="838200"/>
            <a:ext cx="624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CA44-A0AC-9A02-BF39-56CA04C7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738438"/>
            <a:ext cx="527685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6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5D5E002-1012-4D44-A101-EF503487D624}"/>
  <p:tag name="GENSWF_ADVANCE_TIME" val="9.27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105</Words>
  <Application>Microsoft Office PowerPoint</Application>
  <PresentationFormat>On-screen Show (4:3)</PresentationFormat>
  <Paragraphs>35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Bài hát: Uống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13</cp:revision>
  <cp:lastPrinted>2024-04-01T11:33:03Z</cp:lastPrinted>
  <dcterms:created xsi:type="dcterms:W3CDTF">2006-08-16T00:00:00Z</dcterms:created>
  <dcterms:modified xsi:type="dcterms:W3CDTF">2024-04-07T14:06:47Z</dcterms:modified>
</cp:coreProperties>
</file>