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352800" y="3032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TRƯỜNG MN LONG BIÊN A</a:t>
            </a:r>
            <a:br>
              <a:rPr lang="en-US" alt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</a:br>
            <a:endParaRPr lang="en-US" altLang="en-US" sz="20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581400" y="2760663"/>
            <a:ext cx="44005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en-US" sz="225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endParaRPr lang="en-US" sz="10000" b="1" kern="0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/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270499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128</Words>
  <Application>Microsoft Office PowerPoint</Application>
  <PresentationFormat>Widescreen</PresentationFormat>
  <Paragraphs>51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kÐ.. c..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NMT</cp:lastModifiedBy>
  <cp:revision>46</cp:revision>
  <dcterms:created xsi:type="dcterms:W3CDTF">2021-10-09T04:11:47Z</dcterms:created>
  <dcterms:modified xsi:type="dcterms:W3CDTF">2025-04-11T09:09:04Z</dcterms:modified>
</cp:coreProperties>
</file>