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7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>
        <p:scale>
          <a:sx n="50" d="100"/>
          <a:sy n="50" d="100"/>
        </p:scale>
        <p:origin x="696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0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5" Type="http://schemas.openxmlformats.org/officeDocument/2006/relationships/slide" Target="slide15.xml"/><Relationship Id="rId10" Type="http://schemas.openxmlformats.org/officeDocument/2006/relationships/image" Target="../media/image38.jpg"/><Relationship Id="rId19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3.jp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4.pn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slide" Target="slide10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41.pn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jpg"/><Relationship Id="rId7" Type="http://schemas.openxmlformats.org/officeDocument/2006/relationships/image" Target="../media/image5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openxmlformats.org/officeDocument/2006/relationships/slide" Target="slide10.xml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microsoft.com/office/2007/relationships/hdphoto" Target="../media/hdphoto15.wdp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11.xml"/><Relationship Id="rId10" Type="http://schemas.openxmlformats.org/officeDocument/2006/relationships/image" Target="../media/image57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/>
          <p:nvPr/>
        </p:nvSpPr>
        <p:spPr>
          <a:xfrm>
            <a:off x="4435915" y="491517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6842" y="1446812"/>
            <a:ext cx="8873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</a:t>
            </a:r>
            <a:r>
              <a:rPr lang="en-US" sz="54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NHẬN THỨC</a:t>
            </a:r>
            <a:endParaRPr lang="en-US" sz="5400" b="1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2213" y="2673069"/>
            <a:ext cx="7723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tài: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Kỹ năng nhận biết đồ vật nguy hiểm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0" y="3315898"/>
            <a:ext cx="4329492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6 </a:t>
            </a: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Lưu Thị Nga</a:t>
            </a:r>
            <a:endParaRPr lang="en-US" sz="230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Lớp: MGL A1</a:t>
            </a:r>
            <a:endParaRPr lang="en-US" sz="2300" dirty="0" smtClean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3949" y="6324600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2024 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1600" smtClean="0">
                <a:latin typeface="Times New Roman" panose="02020603050405020304" charset="0"/>
                <a:cs typeface="Times New Roman" panose="02020603050405020304" charset="0"/>
              </a:rPr>
              <a:t>2025</a:t>
            </a:r>
            <a:endParaRPr 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1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9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2186527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74335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5187387" y="381966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15" y="139702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7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13" y="139701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71" y="3478644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6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16367" y="3400426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152400" y="1648620"/>
            <a:ext cx="175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</a:t>
            </a:r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0" y="92597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3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4162" y="838201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163</Words>
  <Application>Microsoft Office PowerPoint</Application>
  <PresentationFormat>Widescreen</PresentationFormat>
  <Paragraphs>26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NMT</cp:lastModifiedBy>
  <cp:revision>66</cp:revision>
  <dcterms:created xsi:type="dcterms:W3CDTF">2019-05-31T04:12:35Z</dcterms:created>
  <dcterms:modified xsi:type="dcterms:W3CDTF">2025-01-08T09:07:44Z</dcterms:modified>
</cp:coreProperties>
</file>