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3" r:id="rId6"/>
    <p:sldId id="265" r:id="rId7"/>
    <p:sldId id="267" r:id="rId8"/>
    <p:sldId id="268" r:id="rId9"/>
    <p:sldId id="272" r:id="rId10"/>
    <p:sldId id="270" r:id="rId11"/>
    <p:sldId id="271" r:id="rId12"/>
    <p:sldId id="273" r:id="rId13"/>
    <p:sldId id="274" r:id="rId14"/>
    <p:sldId id="275" r:id="rId15"/>
    <p:sldId id="276" r:id="rId16"/>
    <p:sldId id="321" r:id="rId17"/>
    <p:sldId id="313" r:id="rId18"/>
    <p:sldId id="314" r:id="rId19"/>
    <p:sldId id="315" r:id="rId20"/>
    <p:sldId id="316" r:id="rId21"/>
    <p:sldId id="320" r:id="rId22"/>
    <p:sldId id="317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3E"/>
    <a:srgbClr val="89DE11"/>
    <a:srgbClr val="DFEE60"/>
    <a:srgbClr val="E2F329"/>
    <a:srgbClr val="F76D24"/>
    <a:srgbClr val="046335"/>
    <a:srgbClr val="51180D"/>
    <a:srgbClr val="F46F23"/>
    <a:srgbClr val="F56D21"/>
    <a:srgbClr val="32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29663-3F5E-41FC-8275-795982BC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2D3E839-F2D8-4FFF-ABCA-3E4FF6A4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601E4B-B9DA-4C47-B332-BF530794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1143C5-0485-4561-8C6F-DDF3FA30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5C2A1B-579B-4412-A00F-E9BA18F4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2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F07CDD-FCF3-4FC0-8EB6-A398BE77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ED2874-3BB8-4AD3-B171-73B1F826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9AC75C-BBBA-4696-81A6-4C86D953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41E517-E792-4202-887D-61E1B749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E660B6-AD44-4726-9F23-C0F8ACA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32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4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1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29DD95-D255-4375-9D3A-DDD1BE35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99828E-1E92-4301-A886-FFC2F341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B89660-AC25-434A-AF9D-712516A1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700C3D-CA9D-462A-972D-762B35F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BF0773-AAD7-4C2E-8037-67026C2D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4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5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3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7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3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0BCAD7-A4A6-4268-9400-C2FF56A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02A363-4FA2-4B8C-9EDD-B7D3E05A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86849E-9F34-4A69-899B-880B4F45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7F278E-960A-4E99-9864-AFB48ECE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BAA6B-23C8-47DA-BC78-8D0749E3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C004BE4-81C8-445E-86CC-24EB76AC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A9FBF3-3694-4CB2-BBBA-EF03B63D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2C96278-E396-43C3-96A6-FF567224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9CF0AA-6E17-463B-B2B6-6C467663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DF68AD-1920-41EA-A2C4-F863424B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A8B5DA-6BE6-4F19-B520-67EC0556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065F100-3486-40F7-B510-8E9EE6C1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68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7CDF4E-CFE8-430B-86E1-CB77D991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9F749DC-3877-405B-B6AE-427DAA36A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DBBAC9-F0C1-48BE-8628-2490A9D5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4CDC65-0D04-4B62-B220-CB63AA6C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DF64E7-3237-4569-9810-4ECEE36E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5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28F00C6-C6F4-4428-BE09-9A4AEE91F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00F1BFC-D7B8-486E-9622-1CDFE2E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9D5DE8-4454-4F39-A85B-55E11702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511639-006B-4EEE-A8D8-4BC3BF1E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4A182E-6CA3-4B3D-9015-8DFA125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509BC6-BBF3-4A6F-BE7F-E242A90A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93A4AD-C08F-4B0A-9E3D-8E76EEA4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ED98A2-C0F9-417F-8BA6-6DC7C3827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2645B09-317E-44EC-852C-713CA598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3B04C8-9DE1-4625-A3AA-9134B345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E3C2C54-2D28-42F3-9571-9E7C1C3B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8F3460-73C9-412F-B6DD-B68A94CD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8489B7-F304-4B1C-B195-F5CECB04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4A231C-D234-46DC-8CC9-00A277B2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96A57C0-7AD2-4834-A9C8-D76CA9FFA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E1FE1A0-B394-4FA9-91A4-990B7B8F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4A80FFA-E509-44DE-AD0A-8640B240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70BE8C8-7BDE-4828-8CDB-9FDF27BB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794AEA-DEF0-4794-9129-8335D73E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B3A739-387A-479A-B9DE-53123026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85EB3D5-62E2-4F89-9146-ADBC6CC0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69E6F76-5333-45A4-BC1B-79D486FD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2C19670-2D8E-41BB-A7D2-26AE0FF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7B1D166-02E6-48C5-81E1-60174BEF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46929C1-7FE2-4508-B0C5-EBBEEF66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ECB7AE-F19B-44DC-BE7D-A4F09BD30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7297-F45B-4CB0-9469-0D550CD3620A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C5A41F-773D-46C5-A00C-6265EAF3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BC0D85-B62D-4F11-8D1F-6B30FE851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51" r:id="rId8"/>
    <p:sldLayoutId id="2147483748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7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30" r:id="rId27"/>
    <p:sldLayoutId id="2147483701" r:id="rId28"/>
    <p:sldLayoutId id="2147483753" r:id="rId29"/>
    <p:sldLayoutId id="2147483665" r:id="rId30"/>
    <p:sldLayoutId id="2147483749" r:id="rId31"/>
    <p:sldLayoutId id="2147483673" r:id="rId32"/>
    <p:sldLayoutId id="2147483752" r:id="rId33"/>
    <p:sldLayoutId id="2147483672" r:id="rId34"/>
    <p:sldLayoutId id="214748375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0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66805E2-50DA-47D9-BBDB-AA5D5299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76200">
            <a:solidFill>
              <a:srgbClr val="F46F23"/>
            </a:solidFill>
          </a:ln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CD4FA2D-9DEB-483C-9ABB-4DBB533F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8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8FF709-4C2A-4836-8209-A5F85519D048}"/>
              </a:ext>
            </a:extLst>
          </p:cNvPr>
          <p:cNvSpPr txBox="1"/>
          <p:nvPr/>
        </p:nvSpPr>
        <p:spPr>
          <a:xfrm>
            <a:off x="3565214" y="182863"/>
            <a:ext cx="5446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UBND </a:t>
            </a:r>
            <a:r>
              <a:rPr lang="vi-V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QUẬN LONG BIÊN</a:t>
            </a:r>
          </a:p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TRƯỜNG MẦM NON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LONG BIÊN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A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E055FC9-317F-4451-ABD9-268ADA02B736}"/>
              </a:ext>
            </a:extLst>
          </p:cNvPr>
          <p:cNvSpPr txBox="1"/>
          <p:nvPr/>
        </p:nvSpPr>
        <p:spPr>
          <a:xfrm>
            <a:off x="1649896" y="1406009"/>
            <a:ext cx="8892209" cy="3327916"/>
          </a:xfrm>
          <a:prstGeom prst="wave">
            <a:avLst>
              <a:gd name="adj1" fmla="val 985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46335"/>
                </a:solidFill>
                <a:latin typeface="+mj-lt"/>
              </a:rPr>
              <a:t>HOẠT ĐỘNG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46335"/>
                </a:solidFill>
                <a:latin typeface="+mj-lt"/>
              </a:rPr>
              <a:t>ĐỀ TÀI: ÔN NHÓM SỐ LƯỢNG TRONG PHẠM VI 5</a:t>
            </a:r>
            <a:endParaRPr lang="en-US" sz="2800" b="1" dirty="0">
              <a:solidFill>
                <a:srgbClr val="046335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vi-VN" sz="2800" b="1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 Thùy </a:t>
            </a:r>
            <a:r>
              <a:rPr lang="vi-VN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solidFill>
                <a:srgbClr val="0463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34280"/>
      </p:ext>
    </p:extLst>
  </p:cSld>
  <p:clrMapOvr>
    <a:masterClrMapping/>
  </p:clrMapOvr>
  <p:transition spd="slow" advTm="18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6C512BC-568B-4973-9E33-73241C46D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CAD63F8-79B4-4131-B98D-9E78420A1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1028700"/>
            <a:ext cx="6791325" cy="48006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060D77-D867-47CB-BA3C-D3FC9D6060FB}"/>
              </a:ext>
            </a:extLst>
          </p:cNvPr>
          <p:cNvSpPr txBox="1"/>
          <p:nvPr/>
        </p:nvSpPr>
        <p:spPr>
          <a:xfrm>
            <a:off x="3384883" y="2441408"/>
            <a:ext cx="542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vi-VN" sz="3600" b="1">
                <a:solidFill>
                  <a:srgbClr val="FF0000"/>
                </a:solidFill>
              </a:rPr>
              <a:t>AI THÔNG MINH NHẤT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7" name="10. TRÒ AI THÔNG MINH NHẤT 1">
            <a:hlinkClick r:id="" action="ppaction://media"/>
            <a:extLst>
              <a:ext uri="{FF2B5EF4-FFF2-40B4-BE49-F238E27FC236}">
                <a16:creationId xmlns:a16="http://schemas.microsoft.com/office/drawing/2014/main" id="{7B5A0AFF-6A6F-467F-96B2-F05219D50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77473" y="47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E4D276-4932-43BE-B293-7F6AC36C1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DB5002AC-ADA0-4D3C-9E14-AEE777C088E4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54DD2498-AFF9-45AA-A67B-814B4755DB14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E0E8DEFF-0860-4575-8D21-1E2DC9157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4FF62942-FC88-49A0-B3D2-81D8E2CA2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CC8FACE4-89BE-4812-B7F0-BF5DA9426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361BB21C-26F3-40A2-8196-3561C174B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A1C0B49-A518-41E0-9A14-5E8235965CA3}"/>
              </a:ext>
            </a:extLst>
          </p:cNvPr>
          <p:cNvGrpSpPr/>
          <p:nvPr/>
        </p:nvGrpSpPr>
        <p:grpSpPr>
          <a:xfrm>
            <a:off x="2999878" y="0"/>
            <a:ext cx="2904235" cy="4780547"/>
            <a:chOff x="2999878" y="0"/>
            <a:chExt cx="2904235" cy="4780547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1152C280-4152-45D6-B79A-9B0226154FAA}"/>
                </a:ext>
              </a:extLst>
            </p:cNvPr>
            <p:cNvSpPr/>
            <p:nvPr/>
          </p:nvSpPr>
          <p:spPr>
            <a:xfrm>
              <a:off x="3196379" y="0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Ghế Nhựa Mầm Non Nhập Khẩu Giá Rẻ 68K">
              <a:extLst>
                <a:ext uri="{FF2B5EF4-FFF2-40B4-BE49-F238E27FC236}">
                  <a16:creationId xmlns:a16="http://schemas.microsoft.com/office/drawing/2014/main" id="{95E56C87-47CF-4F4E-95CD-72017B00E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878" y="22627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Ghế Nhựa Mầm Non Nhập Khẩu Giá Rẻ 68K">
              <a:extLst>
                <a:ext uri="{FF2B5EF4-FFF2-40B4-BE49-F238E27FC236}">
                  <a16:creationId xmlns:a16="http://schemas.microsoft.com/office/drawing/2014/main" id="{38DC6C2D-7F7D-4952-BC53-1702C8B77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171" y="113689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8406C937-F2AF-42ED-B20F-B037C1D437FF}"/>
              </a:ext>
            </a:extLst>
          </p:cNvPr>
          <p:cNvGrpSpPr/>
          <p:nvPr/>
        </p:nvGrpSpPr>
        <p:grpSpPr>
          <a:xfrm>
            <a:off x="6332633" y="-3"/>
            <a:ext cx="2662990" cy="4780547"/>
            <a:chOff x="6332633" y="-3"/>
            <a:chExt cx="2662990" cy="4780547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1E63984A-CEA7-4116-947A-1B16C7960314}"/>
                </a:ext>
              </a:extLst>
            </p:cNvPr>
            <p:cNvSpPr/>
            <p:nvPr/>
          </p:nvSpPr>
          <p:spPr>
            <a:xfrm>
              <a:off x="6332633" y="-3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4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2D2807BE-E40A-4BE3-A1E8-F98F774A6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94" y="282929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8C803958-857C-4814-B26E-5891A0B89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965" y="1447157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B1844690-6921-4D7A-A990-9981F4DE4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532" y="248588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3A62742-737D-43D5-BC9C-07CFC6E68E5F}"/>
              </a:ext>
            </a:extLst>
          </p:cNvPr>
          <p:cNvGrpSpPr/>
          <p:nvPr/>
        </p:nvGrpSpPr>
        <p:grpSpPr>
          <a:xfrm>
            <a:off x="9412717" y="0"/>
            <a:ext cx="2662990" cy="4780547"/>
            <a:chOff x="9412717" y="0"/>
            <a:chExt cx="2662990" cy="4780547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A26D62EA-8223-476A-AEE3-FAAFEB721C0B}"/>
                </a:ext>
              </a:extLst>
            </p:cNvPr>
            <p:cNvSpPr/>
            <p:nvPr/>
          </p:nvSpPr>
          <p:spPr>
            <a:xfrm>
              <a:off x="9412717" y="0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6" name="Picture 8" descr="Balo bé gái đi học. Balodep.shop|CHUYÊN BALO-TÚI XÁCH–VALI ĐẸP">
              <a:extLst>
                <a:ext uri="{FF2B5EF4-FFF2-40B4-BE49-F238E27FC236}">
                  <a16:creationId xmlns:a16="http://schemas.microsoft.com/office/drawing/2014/main" id="{F3629752-515A-4AC7-961E-A72500F74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87" y="52744"/>
              <a:ext cx="1532523" cy="153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10..TRÒ AI THÔNG MINH NHẤT">
            <a:hlinkClick r:id="" action="ppaction://media"/>
            <a:extLst>
              <a:ext uri="{FF2B5EF4-FFF2-40B4-BE49-F238E27FC236}">
                <a16:creationId xmlns:a16="http://schemas.microsoft.com/office/drawing/2014/main" id="{21495BC8-CEF5-4ED5-8A60-DA337427D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001410" y="1780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98174D8-131D-41B6-9B78-B137A9E6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45EF9F7A-CFC9-463C-8552-F826C24AFA46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414CFFDA-DE74-4A30-8D1B-1335441227CF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0C39F935-2C60-4777-9D91-3C440A0EC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94C668C8-5369-4D81-A6F1-C67C6C7D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CDAC1312-62F0-4B3F-88C8-5B290B461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677EBE6F-02B6-44D4-9B0B-2E630306D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6A9AA3FF-2E47-442D-BEA7-CFDD2367932F}"/>
              </a:ext>
            </a:extLst>
          </p:cNvPr>
          <p:cNvGrpSpPr/>
          <p:nvPr/>
        </p:nvGrpSpPr>
        <p:grpSpPr>
          <a:xfrm>
            <a:off x="497305" y="5213684"/>
            <a:ext cx="1395663" cy="1124534"/>
            <a:chOff x="497305" y="5213684"/>
            <a:chExt cx="1395663" cy="1124534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F3337F6A-1890-4E75-A37E-D34C8F884A35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D6997F1A-F7B3-46AD-8711-6A718BEE0FE1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13" name="Picture 2" descr="Hệ Thống Phân Phối Bánh Kẹo Phạm Nguyên Tỉnh Bình Dương">
            <a:extLst>
              <a:ext uri="{FF2B5EF4-FFF2-40B4-BE49-F238E27FC236}">
                <a16:creationId xmlns:a16="http://schemas.microsoft.com/office/drawing/2014/main" id="{AFDF2FFF-087D-446D-89AF-5667BC87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2" y="3746827"/>
            <a:ext cx="1129881" cy="8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9B6D8A-DE3C-4414-AFE1-A248A8C81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06B9B8A-BE31-4A2B-9595-C74D968EF215}"/>
              </a:ext>
            </a:extLst>
          </p:cNvPr>
          <p:cNvSpPr/>
          <p:nvPr/>
        </p:nvSpPr>
        <p:spPr>
          <a:xfrm>
            <a:off x="3196379" y="0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Ghế Nhựa Mầm Non Nhập Khẩu Giá Rẻ 68K">
            <a:extLst>
              <a:ext uri="{FF2B5EF4-FFF2-40B4-BE49-F238E27FC236}">
                <a16:creationId xmlns:a16="http://schemas.microsoft.com/office/drawing/2014/main" id="{BC4AADA9-D939-4883-BEDF-AD5E88BE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99" y="-199938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hế Nhựa Mầm Non Nhập Khẩu Giá Rẻ 68K">
            <a:extLst>
              <a:ext uri="{FF2B5EF4-FFF2-40B4-BE49-F238E27FC236}">
                <a16:creationId xmlns:a16="http://schemas.microsoft.com/office/drawing/2014/main" id="{A979A308-072A-4A3E-8AA8-6AC668D0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962649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hế Nhựa Mầm Non Nhập Khẩu Giá Rẻ 68K">
            <a:extLst>
              <a:ext uri="{FF2B5EF4-FFF2-40B4-BE49-F238E27FC236}">
                <a16:creationId xmlns:a16="http://schemas.microsoft.com/office/drawing/2014/main" id="{2821BE4C-AB48-4CCD-BD1E-735AA174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hế Nhựa Mầm Non Nhập Khẩu Giá Rẻ 68K">
            <a:extLst>
              <a:ext uri="{FF2B5EF4-FFF2-40B4-BE49-F238E27FC236}">
                <a16:creationId xmlns:a16="http://schemas.microsoft.com/office/drawing/2014/main" id="{D250F85B-FDC2-4FC6-B11A-F62099AC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6" y="2483150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hế Nhựa Mầm Non Nhập Khẩu Giá Rẻ 68K">
            <a:extLst>
              <a:ext uri="{FF2B5EF4-FFF2-40B4-BE49-F238E27FC236}">
                <a16:creationId xmlns:a16="http://schemas.microsoft.com/office/drawing/2014/main" id="{2449B77D-247B-427A-B119-F612A5FC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157543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F5739E43-901C-4C5A-B48F-BF877E5F33BF}"/>
              </a:ext>
            </a:extLst>
          </p:cNvPr>
          <p:cNvGrpSpPr/>
          <p:nvPr/>
        </p:nvGrpSpPr>
        <p:grpSpPr>
          <a:xfrm>
            <a:off x="3892370" y="5099829"/>
            <a:ext cx="1395663" cy="1124534"/>
            <a:chOff x="497305" y="5213684"/>
            <a:chExt cx="1395663" cy="1124534"/>
          </a:xfrm>
        </p:grpSpPr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D1DCEC2D-2E49-4A8F-B3AC-CB5AA7013CF4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62E7C66-80AC-4E57-B3D8-4053C22B38EF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0A3D1AB4-F3E0-41C8-AC14-15F14F41C661}"/>
              </a:ext>
            </a:extLst>
          </p:cNvPr>
          <p:cNvGrpSpPr/>
          <p:nvPr/>
        </p:nvGrpSpPr>
        <p:grpSpPr>
          <a:xfrm>
            <a:off x="116295" y="-2"/>
            <a:ext cx="2662990" cy="6338220"/>
            <a:chOff x="116295" y="-2"/>
            <a:chExt cx="2662990" cy="6338220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712D93A5-4E99-44A5-8841-1B317D2E1D24}"/>
                </a:ext>
              </a:extLst>
            </p:cNvPr>
            <p:cNvGrpSpPr/>
            <p:nvPr/>
          </p:nvGrpSpPr>
          <p:grpSpPr>
            <a:xfrm>
              <a:off x="497305" y="5213684"/>
              <a:ext cx="1395663" cy="1124534"/>
              <a:chOff x="497305" y="5213684"/>
              <a:chExt cx="1395663" cy="1124534"/>
            </a:xfrm>
          </p:grpSpPr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0BAC5E2-D74E-49B2-B177-E4825B1012BE}"/>
                  </a:ext>
                </a:extLst>
              </p:cNvPr>
              <p:cNvSpPr/>
              <p:nvPr/>
            </p:nvSpPr>
            <p:spPr>
              <a:xfrm>
                <a:off x="497305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07BEA3C-643E-44C8-95BA-B0F6E5B82B7B}"/>
                  </a:ext>
                </a:extLst>
              </p:cNvPr>
              <p:cNvSpPr txBox="1"/>
              <p:nvPr/>
            </p:nvSpPr>
            <p:spPr>
              <a:xfrm>
                <a:off x="617620" y="5230222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F54D1398-A894-4FB2-B88B-5AC9C04AFD0B}"/>
                </a:ext>
              </a:extLst>
            </p:cNvPr>
            <p:cNvGrpSpPr/>
            <p:nvPr/>
          </p:nvGrpSpPr>
          <p:grpSpPr>
            <a:xfrm>
              <a:off x="116295" y="-2"/>
              <a:ext cx="2662990" cy="4780547"/>
              <a:chOff x="116295" y="-2"/>
              <a:chExt cx="2662990" cy="4780547"/>
            </a:xfrm>
          </p:grpSpPr>
          <p:grpSp>
            <p:nvGrpSpPr>
              <p:cNvPr id="3" name="Nhóm 2">
                <a:extLst>
                  <a:ext uri="{FF2B5EF4-FFF2-40B4-BE49-F238E27FC236}">
                    <a16:creationId xmlns:a16="http://schemas.microsoft.com/office/drawing/2014/main" id="{B5CCD9F6-378C-4F6F-BD36-B21EDF25335F}"/>
                  </a:ext>
                </a:extLst>
              </p:cNvPr>
              <p:cNvGrpSpPr/>
              <p:nvPr/>
            </p:nvGrpSpPr>
            <p:grpSpPr>
              <a:xfrm>
                <a:off x="116295" y="-2"/>
                <a:ext cx="2662990" cy="4780547"/>
                <a:chOff x="116295" y="-2"/>
                <a:chExt cx="2662990" cy="4780547"/>
              </a:xfrm>
            </p:grpSpPr>
            <p:sp>
              <p:nvSpPr>
                <p:cNvPr id="4" name="Hình chữ nhật: Góc Tròn 3">
                  <a:extLst>
                    <a:ext uri="{FF2B5EF4-FFF2-40B4-BE49-F238E27FC236}">
                      <a16:creationId xmlns:a16="http://schemas.microsoft.com/office/drawing/2014/main" id="{12A63E39-7126-4326-99CE-3D0E2771E3EC}"/>
                    </a:ext>
                  </a:extLst>
                </p:cNvPr>
                <p:cNvSpPr/>
                <p:nvPr/>
              </p:nvSpPr>
              <p:spPr>
                <a:xfrm>
                  <a:off x="116295" y="-2"/>
                  <a:ext cx="2662990" cy="4780547"/>
                </a:xfrm>
                <a:prstGeom prst="roundRect">
                  <a:avLst/>
                </a:prstGeom>
                <a:ln w="76200">
                  <a:solidFill>
                    <a:srgbClr val="02963E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E01D6E76-AAA5-474B-9458-DF03FD450E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909" y="257676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84218666-BF15-4441-A0C1-3FB9B990B1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8181" y="1119688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E8A95E6A-B13D-4EA7-99C1-00FA3030B9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300" y="1941592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AC739E1C-89D2-40A0-B0B2-3A7D74D34A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0317" y="2931189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572B6523-C0D4-40C0-B087-634632B17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72" y="3746827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3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E4155AD-FDFD-440B-9957-02F3C0471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Picture 4" descr="Ghế Nhựa Mầm Non Nhập Khẩu Giá Rẻ 68K">
            <a:extLst>
              <a:ext uri="{FF2B5EF4-FFF2-40B4-BE49-F238E27FC236}">
                <a16:creationId xmlns:a16="http://schemas.microsoft.com/office/drawing/2014/main" id="{85B1491A-96DD-4635-8678-A4ADE790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6181B4A-71A7-491E-94EC-8B7CEF2AC492}"/>
              </a:ext>
            </a:extLst>
          </p:cNvPr>
          <p:cNvSpPr/>
          <p:nvPr/>
        </p:nvSpPr>
        <p:spPr>
          <a:xfrm>
            <a:off x="6332633" y="-3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 descr="Bàn ghế mẫu giáo nhiều màu sắc cho trẻ em">
            <a:extLst>
              <a:ext uri="{FF2B5EF4-FFF2-40B4-BE49-F238E27FC236}">
                <a16:creationId xmlns:a16="http://schemas.microsoft.com/office/drawing/2014/main" id="{8CE93488-05AC-4EF6-9CB2-E9E983BC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-58754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àn ghế mẫu giáo nhiều màu sắc cho trẻ em">
            <a:extLst>
              <a:ext uri="{FF2B5EF4-FFF2-40B4-BE49-F238E27FC236}">
                <a16:creationId xmlns:a16="http://schemas.microsoft.com/office/drawing/2014/main" id="{D7649D6A-A55D-4017-9827-F8C8FB90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54" y="793635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Bàn ghế mẫu giáo nhiều màu sắc cho trẻ em">
            <a:extLst>
              <a:ext uri="{FF2B5EF4-FFF2-40B4-BE49-F238E27FC236}">
                <a16:creationId xmlns:a16="http://schemas.microsoft.com/office/drawing/2014/main" id="{599AE204-44BB-4E6B-8804-7D706B34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1568365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àn ghế mẫu giáo nhiều màu sắc cho trẻ em">
            <a:extLst>
              <a:ext uri="{FF2B5EF4-FFF2-40B4-BE49-F238E27FC236}">
                <a16:creationId xmlns:a16="http://schemas.microsoft.com/office/drawing/2014/main" id="{485AD833-BC3B-4626-8A32-6691B52C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38" y="2474094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àn ghế mẫu giáo nhiều màu sắc cho trẻ em">
            <a:extLst>
              <a:ext uri="{FF2B5EF4-FFF2-40B4-BE49-F238E27FC236}">
                <a16:creationId xmlns:a16="http://schemas.microsoft.com/office/drawing/2014/main" id="{12C27C51-972D-49D4-890D-30F50BF9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3375243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Nhóm 29">
            <a:extLst>
              <a:ext uri="{FF2B5EF4-FFF2-40B4-BE49-F238E27FC236}">
                <a16:creationId xmlns:a16="http://schemas.microsoft.com/office/drawing/2014/main" id="{044A46E5-B8B8-4CE1-8466-C19AD8606CB3}"/>
              </a:ext>
            </a:extLst>
          </p:cNvPr>
          <p:cNvGrpSpPr/>
          <p:nvPr/>
        </p:nvGrpSpPr>
        <p:grpSpPr>
          <a:xfrm>
            <a:off x="2862682" y="-199938"/>
            <a:ext cx="3208076" cy="6424301"/>
            <a:chOff x="2862682" y="-199938"/>
            <a:chExt cx="3208076" cy="6424301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6B437544-DB0E-4A4C-A22D-624432C916B8}"/>
                </a:ext>
              </a:extLst>
            </p:cNvPr>
            <p:cNvGrpSpPr/>
            <p:nvPr/>
          </p:nvGrpSpPr>
          <p:grpSpPr>
            <a:xfrm>
              <a:off x="2980899" y="-199938"/>
              <a:ext cx="3089859" cy="6424301"/>
              <a:chOff x="2980899" y="-199938"/>
              <a:chExt cx="3089859" cy="6424301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487BB6C-ACD9-46A3-A90D-CB333E1712C3}"/>
                  </a:ext>
                </a:extLst>
              </p:cNvPr>
              <p:cNvSpPr/>
              <p:nvPr/>
            </p:nvSpPr>
            <p:spPr>
              <a:xfrm>
                <a:off x="3196379" y="0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1A92C34D-D260-4F4A-A619-1F32FED2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899" y="-199938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2E2F62D3-2873-4EF1-ADEC-D2AC25EFC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678" y="962649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1A72EB3C-A787-4C00-8C60-A7F5AA64B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816" y="2483150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57A4AE91-7A0E-4B53-9BDE-2CC02827D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137" y="3157543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Nhóm 17">
                <a:extLst>
                  <a:ext uri="{FF2B5EF4-FFF2-40B4-BE49-F238E27FC236}">
                    <a16:creationId xmlns:a16="http://schemas.microsoft.com/office/drawing/2014/main" id="{ED42F9A1-9178-4CD2-B35E-6DAB7EE4FBCF}"/>
                  </a:ext>
                </a:extLst>
              </p:cNvPr>
              <p:cNvGrpSpPr/>
              <p:nvPr/>
            </p:nvGrpSpPr>
            <p:grpSpPr>
              <a:xfrm>
                <a:off x="3892370" y="5099829"/>
                <a:ext cx="1395663" cy="1124534"/>
                <a:chOff x="497305" y="5213684"/>
                <a:chExt cx="1395663" cy="1124534"/>
              </a:xfrm>
            </p:grpSpPr>
            <p:sp>
              <p:nvSpPr>
                <p:cNvPr id="19" name="Hình chữ nhật: Góc Tròn 18">
                  <a:extLst>
                    <a:ext uri="{FF2B5EF4-FFF2-40B4-BE49-F238E27FC236}">
                      <a16:creationId xmlns:a16="http://schemas.microsoft.com/office/drawing/2014/main" id="{7C607679-7B41-4201-9C03-04ABA300C72E}"/>
                    </a:ext>
                  </a:extLst>
                </p:cNvPr>
                <p:cNvSpPr/>
                <p:nvPr/>
              </p:nvSpPr>
              <p:spPr>
                <a:xfrm>
                  <a:off x="497305" y="5213684"/>
                  <a:ext cx="1395663" cy="10106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3BFEDD35-48BA-4598-B28D-466AD2838002}"/>
                    </a:ext>
                  </a:extLst>
                </p:cNvPr>
                <p:cNvSpPr txBox="1"/>
                <p:nvPr/>
              </p:nvSpPr>
              <p:spPr>
                <a:xfrm>
                  <a:off x="617620" y="5230222"/>
                  <a:ext cx="115503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6600" b="1"/>
                    <a:t>5</a:t>
                  </a:r>
                  <a:endParaRPr lang="en-US" sz="6600" b="1"/>
                </a:p>
              </p:txBody>
            </p:sp>
          </p:grpSp>
        </p:grpSp>
        <p:pic>
          <p:nvPicPr>
            <p:cNvPr id="29" name="Picture 4" descr="Ghế Nhựa Mầm Non Nhập Khẩu Giá Rẻ 68K">
              <a:extLst>
                <a:ext uri="{FF2B5EF4-FFF2-40B4-BE49-F238E27FC236}">
                  <a16:creationId xmlns:a16="http://schemas.microsoft.com/office/drawing/2014/main" id="{CDB6E6CA-4296-464D-B312-1A6AEE33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682" y="159565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2951F168-E420-434C-9F8B-2B1386341629}"/>
              </a:ext>
            </a:extLst>
          </p:cNvPr>
          <p:cNvGrpSpPr/>
          <p:nvPr/>
        </p:nvGrpSpPr>
        <p:grpSpPr>
          <a:xfrm>
            <a:off x="6894413" y="5099803"/>
            <a:ext cx="1395663" cy="1124534"/>
            <a:chOff x="497305" y="5213684"/>
            <a:chExt cx="1395663" cy="1124534"/>
          </a:xfrm>
        </p:grpSpPr>
        <p:sp>
          <p:nvSpPr>
            <p:cNvPr id="32" name="Hình chữ nhật: Góc Tròn 31">
              <a:extLst>
                <a:ext uri="{FF2B5EF4-FFF2-40B4-BE49-F238E27FC236}">
                  <a16:creationId xmlns:a16="http://schemas.microsoft.com/office/drawing/2014/main" id="{E395B265-36EF-4CC1-BD2C-5498273AC757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2DCA3911-3DE1-442E-8DA3-3AD9015514CA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A8FC123A-50E5-45A4-87A3-D76FA5F76550}"/>
              </a:ext>
            </a:extLst>
          </p:cNvPr>
          <p:cNvGrpSpPr/>
          <p:nvPr/>
        </p:nvGrpSpPr>
        <p:grpSpPr>
          <a:xfrm>
            <a:off x="116295" y="-2"/>
            <a:ext cx="2662990" cy="6224788"/>
            <a:chOff x="116295" y="-2"/>
            <a:chExt cx="2662990" cy="6224788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408756E5-0C32-4436-B24C-F9B7EB6EF97D}"/>
                </a:ext>
              </a:extLst>
            </p:cNvPr>
            <p:cNvGrpSpPr/>
            <p:nvPr/>
          </p:nvGrpSpPr>
          <p:grpSpPr>
            <a:xfrm>
              <a:off x="116295" y="-2"/>
              <a:ext cx="2662990" cy="4780547"/>
              <a:chOff x="116295" y="-2"/>
              <a:chExt cx="2662990" cy="4780547"/>
            </a:xfrm>
          </p:grpSpPr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A60F1F63-5BDA-4153-81F1-8B1A1A430D97}"/>
                  </a:ext>
                </a:extLst>
              </p:cNvPr>
              <p:cNvSpPr/>
              <p:nvPr/>
            </p:nvSpPr>
            <p:spPr>
              <a:xfrm>
                <a:off x="116295" y="-2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CF6CD2D7-5A20-400B-94C9-8144C5938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909" y="257676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A326D6C7-E1E4-4CC4-9FD2-C17DEB783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181" y="1119688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D616DE2B-6ECE-438F-BD28-7DE5C7193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300" y="1941592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F3CFFD46-E198-41BF-B173-EAE2C57AC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317" y="2931189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7753FF42-7106-48DF-9F8E-3ABC3FF68973}"/>
                </a:ext>
              </a:extLst>
            </p:cNvPr>
            <p:cNvGrpSpPr/>
            <p:nvPr/>
          </p:nvGrpSpPr>
          <p:grpSpPr>
            <a:xfrm>
              <a:off x="547352" y="5100252"/>
              <a:ext cx="1395663" cy="1124534"/>
              <a:chOff x="497305" y="5213684"/>
              <a:chExt cx="1395663" cy="1124534"/>
            </a:xfrm>
          </p:grpSpPr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DDEC62E0-2D28-4483-8DA1-90364EB1B30B}"/>
                  </a:ext>
                </a:extLst>
              </p:cNvPr>
              <p:cNvSpPr/>
              <p:nvPr/>
            </p:nvSpPr>
            <p:spPr>
              <a:xfrm>
                <a:off x="497305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53ECC96-0051-47BA-9A31-DD7BFADE13AE}"/>
                  </a:ext>
                </a:extLst>
              </p:cNvPr>
              <p:cNvSpPr txBox="1"/>
              <p:nvPr/>
            </p:nvSpPr>
            <p:spPr>
              <a:xfrm>
                <a:off x="617620" y="5230222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  <p:pic>
          <p:nvPicPr>
            <p:cNvPr id="34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90AFFCB5-BD3D-4789-809C-9AA76728F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72" y="3746827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493AC1-C2B9-4011-9C9C-4022F2F05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-116275" y="1282"/>
            <a:ext cx="12191980" cy="68567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1463-007E-4D82-9860-79AFB1951498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380B43DD-10E2-452D-946C-EE300CC646F3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F97FC1F6-453F-4310-86B0-82297C55F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A68268F6-F3BB-4EB2-9F38-226678D3C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E7034DBF-93D5-44E2-9C8F-A2D8111E7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A91A7D62-9D78-4D41-BBE5-B05E9F3DA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3FC39A7D-F6B8-4E29-8EB8-26EE454B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50" y="3653610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C6D30D39-FAD0-4822-B642-2E7B57D8CD66}"/>
              </a:ext>
            </a:extLst>
          </p:cNvPr>
          <p:cNvGrpSpPr/>
          <p:nvPr/>
        </p:nvGrpSpPr>
        <p:grpSpPr>
          <a:xfrm>
            <a:off x="547352" y="5100252"/>
            <a:ext cx="1395663" cy="1124534"/>
            <a:chOff x="497305" y="5213684"/>
            <a:chExt cx="1395663" cy="1124534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D93C69CF-95B4-4341-B0C8-DC2BF46DB3DC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14E8692-DB2A-4075-8CFC-D8CD4513C3E0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12" name="Picture 4" descr="Ghế Nhựa Mầm Non Nhập Khẩu Giá Rẻ 68K">
            <a:extLst>
              <a:ext uri="{FF2B5EF4-FFF2-40B4-BE49-F238E27FC236}">
                <a16:creationId xmlns:a16="http://schemas.microsoft.com/office/drawing/2014/main" id="{1885DAAC-9D5A-49B6-818B-15D7F2C0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3AC28AF2-F1DD-4552-94BD-846EDEA99954}"/>
              </a:ext>
            </a:extLst>
          </p:cNvPr>
          <p:cNvGrpSpPr/>
          <p:nvPr/>
        </p:nvGrpSpPr>
        <p:grpSpPr>
          <a:xfrm>
            <a:off x="2862682" y="-199938"/>
            <a:ext cx="3208076" cy="6424301"/>
            <a:chOff x="2862682" y="-199938"/>
            <a:chExt cx="3208076" cy="6424301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04D281D9-215A-434D-B1B2-A409EF9BA824}"/>
                </a:ext>
              </a:extLst>
            </p:cNvPr>
            <p:cNvGrpSpPr/>
            <p:nvPr/>
          </p:nvGrpSpPr>
          <p:grpSpPr>
            <a:xfrm>
              <a:off x="2980899" y="-199938"/>
              <a:ext cx="3089859" cy="6424301"/>
              <a:chOff x="2980899" y="-199938"/>
              <a:chExt cx="3089859" cy="6424301"/>
            </a:xfrm>
          </p:grpSpPr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47B8B3EB-2938-49CA-A44C-D73BA8ABCE7C}"/>
                  </a:ext>
                </a:extLst>
              </p:cNvPr>
              <p:cNvSpPr/>
              <p:nvPr/>
            </p:nvSpPr>
            <p:spPr>
              <a:xfrm>
                <a:off x="3196379" y="0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4371D775-99A3-4391-A643-ED9EFCBCC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899" y="-199938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253EAF9C-C2C9-4103-AE2E-2E58A3717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678" y="962649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369D8CEB-B34E-414A-A2B3-C78791FB8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816" y="2483150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BF83F5AF-8819-4A52-9CA7-9FDCEEB2E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137" y="3157543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Nhóm 26">
                <a:extLst>
                  <a:ext uri="{FF2B5EF4-FFF2-40B4-BE49-F238E27FC236}">
                    <a16:creationId xmlns:a16="http://schemas.microsoft.com/office/drawing/2014/main" id="{A8E88DF8-A927-4042-B878-E048FB19FCB4}"/>
                  </a:ext>
                </a:extLst>
              </p:cNvPr>
              <p:cNvGrpSpPr/>
              <p:nvPr/>
            </p:nvGrpSpPr>
            <p:grpSpPr>
              <a:xfrm>
                <a:off x="3892370" y="5099829"/>
                <a:ext cx="1395663" cy="1124534"/>
                <a:chOff x="497305" y="5213684"/>
                <a:chExt cx="1395663" cy="1124534"/>
              </a:xfrm>
            </p:grpSpPr>
            <p:sp>
              <p:nvSpPr>
                <p:cNvPr id="28" name="Hình chữ nhật: Góc Tròn 27">
                  <a:extLst>
                    <a:ext uri="{FF2B5EF4-FFF2-40B4-BE49-F238E27FC236}">
                      <a16:creationId xmlns:a16="http://schemas.microsoft.com/office/drawing/2014/main" id="{19166FFF-8ABB-438B-A6DF-8D21CF0626AC}"/>
                    </a:ext>
                  </a:extLst>
                </p:cNvPr>
                <p:cNvSpPr/>
                <p:nvPr/>
              </p:nvSpPr>
              <p:spPr>
                <a:xfrm>
                  <a:off x="497305" y="5213684"/>
                  <a:ext cx="1395663" cy="10106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3FFC371F-EB7A-48CD-837A-76BDD371EAF6}"/>
                    </a:ext>
                  </a:extLst>
                </p:cNvPr>
                <p:cNvSpPr txBox="1"/>
                <p:nvPr/>
              </p:nvSpPr>
              <p:spPr>
                <a:xfrm>
                  <a:off x="617620" y="5230222"/>
                  <a:ext cx="115503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6600" b="1"/>
                    <a:t>5</a:t>
                  </a:r>
                  <a:endParaRPr lang="en-US" sz="6600" b="1"/>
                </a:p>
              </p:txBody>
            </p:sp>
          </p:grpSp>
        </p:grpSp>
        <p:pic>
          <p:nvPicPr>
            <p:cNvPr id="21" name="Picture 4" descr="Ghế Nhựa Mầm Non Nhập Khẩu Giá Rẻ 68K">
              <a:extLst>
                <a:ext uri="{FF2B5EF4-FFF2-40B4-BE49-F238E27FC236}">
                  <a16:creationId xmlns:a16="http://schemas.microsoft.com/office/drawing/2014/main" id="{634436DB-B924-4B0A-99F6-D12D8811D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682" y="159565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B26A1736-D3CB-49E3-AAF4-00AAB63645AE}"/>
              </a:ext>
            </a:extLst>
          </p:cNvPr>
          <p:cNvGrpSpPr/>
          <p:nvPr/>
        </p:nvGrpSpPr>
        <p:grpSpPr>
          <a:xfrm>
            <a:off x="6268454" y="-58728"/>
            <a:ext cx="2682959" cy="6299025"/>
            <a:chOff x="6332633" y="-58754"/>
            <a:chExt cx="2682959" cy="6299025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2E7CCACD-0692-41A4-8058-CBA329040FA5}"/>
                </a:ext>
              </a:extLst>
            </p:cNvPr>
            <p:cNvSpPr/>
            <p:nvPr/>
          </p:nvSpPr>
          <p:spPr>
            <a:xfrm>
              <a:off x="6332633" y="-3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47D4E896-0DD4-4CA4-BD12-54F533BF1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-58754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5E6C6E58-3987-4211-8C9E-670B0DC3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254" y="79363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C1DDBA3E-C808-4F8B-8584-2B27ACDA4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156836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9DAA51F2-5362-4D82-9CFF-1300A475D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538" y="2474094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F0E6F152-0EAF-4B32-BDD1-88930ED9D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3375243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AC30F77B-5030-4F47-950A-B223815A7E56}"/>
                </a:ext>
              </a:extLst>
            </p:cNvPr>
            <p:cNvGrpSpPr/>
            <p:nvPr/>
          </p:nvGrpSpPr>
          <p:grpSpPr>
            <a:xfrm>
              <a:off x="7035390" y="5099803"/>
              <a:ext cx="1395663" cy="1140468"/>
              <a:chOff x="638282" y="5213684"/>
              <a:chExt cx="1395663" cy="1140468"/>
            </a:xfrm>
          </p:grpSpPr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21C21B01-6958-4D0D-B7B3-51339A9B1A38}"/>
                  </a:ext>
                </a:extLst>
              </p:cNvPr>
              <p:cNvSpPr/>
              <p:nvPr/>
            </p:nvSpPr>
            <p:spPr>
              <a:xfrm>
                <a:off x="638282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CC4E6BA-83C9-4150-A429-84878B6BD863}"/>
                  </a:ext>
                </a:extLst>
              </p:cNvPr>
              <p:cNvSpPr txBox="1"/>
              <p:nvPr/>
            </p:nvSpPr>
            <p:spPr>
              <a:xfrm>
                <a:off x="758597" y="5246156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C0545182-36B9-4944-BF4C-114BDDBFE8F3}"/>
              </a:ext>
            </a:extLst>
          </p:cNvPr>
          <p:cNvSpPr/>
          <p:nvPr/>
        </p:nvSpPr>
        <p:spPr>
          <a:xfrm>
            <a:off x="9412717" y="0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1F642FEC-A6CE-4B7D-92FD-2971E412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88" y="52745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F9E46DF3-AD64-4166-AE97-43E69203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97" y="706353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C4056EB8-7893-4A7E-89FA-3A4905E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88" y="1752103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8104951B-2822-455A-8406-BA2BDFC1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26" y="2275296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C64A9DEF-3E11-41FF-B27D-C068BE03E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20" y="3465018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09BFA5A7-29C1-4855-A84E-8BF7C597F7B7}"/>
              </a:ext>
            </a:extLst>
          </p:cNvPr>
          <p:cNvGrpSpPr/>
          <p:nvPr/>
        </p:nvGrpSpPr>
        <p:grpSpPr>
          <a:xfrm>
            <a:off x="10222854" y="5137069"/>
            <a:ext cx="1395663" cy="1124534"/>
            <a:chOff x="497305" y="5213684"/>
            <a:chExt cx="1395663" cy="1124534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BD36AB62-647B-4EDB-99C7-4A76780329DD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4A4474B-942F-4EFE-A238-C4915F1458DA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34" name="14. Ô4.4">
            <a:hlinkClick r:id="" action="ppaction://media"/>
            <a:extLst>
              <a:ext uri="{FF2B5EF4-FFF2-40B4-BE49-F238E27FC236}">
                <a16:creationId xmlns:a16="http://schemas.microsoft.com/office/drawing/2014/main" id="{321D7988-AC1A-4C42-9A29-662F1FEE0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86FFD69-593B-4E57-A540-79573BF316A1}"/>
              </a:ext>
            </a:extLst>
          </p:cNvPr>
          <p:cNvSpPr txBox="1"/>
          <p:nvPr/>
        </p:nvSpPr>
        <p:spPr>
          <a:xfrm>
            <a:off x="5995612" y="1396406"/>
            <a:ext cx="5257767" cy="5157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Cô có 1 vòng quay rất đặc biệt, ở trên vòng quay là các chữ số mà chúng mình đã học.</a:t>
            </a:r>
            <a:r>
              <a:rPr lang="vi-VN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 </a:t>
            </a:r>
          </a:p>
          <a:p>
            <a:pPr marL="3429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Sau mỗi vòng quay khi dừng lại, mũi tên chỉ vào số nào, các con hãy nhìn nhanh và đọc số đó nhé! Các con đã sẵn sàng chưa?</a:t>
            </a:r>
          </a:p>
        </p:txBody>
      </p:sp>
      <p:sp>
        <p:nvSpPr>
          <p:cNvPr id="2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5EBF627-9604-4AC6-8F48-9198146A17A8}"/>
              </a:ext>
            </a:extLst>
          </p:cNvPr>
          <p:cNvSpPr txBox="1"/>
          <p:nvPr/>
        </p:nvSpPr>
        <p:spPr>
          <a:xfrm>
            <a:off x="4028011" y="335171"/>
            <a:ext cx="82427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>
                <a:solidFill>
                  <a:srgbClr val="FF0000">
                    <a:alpha val="80000"/>
                  </a:srgbClr>
                </a:solidFill>
                <a:latin typeface="Articulate Narrow" panose="02000506040000020004" pitchFamily="2" charset="0"/>
              </a:rPr>
              <a:t>Trò chơi: “Vòng quay kỳ diệu”</a:t>
            </a:r>
          </a:p>
        </p:txBody>
      </p:sp>
      <p:pic>
        <p:nvPicPr>
          <p:cNvPr id="2" name="15. TRÒ CHƠI VÒNG QUAY KỲ DIỆU1">
            <a:hlinkClick r:id="" action="ppaction://media"/>
            <a:extLst>
              <a:ext uri="{FF2B5EF4-FFF2-40B4-BE49-F238E27FC236}">
                <a16:creationId xmlns:a16="http://schemas.microsoft.com/office/drawing/2014/main" id="{F87D3092-D3D9-4EAF-B1A6-E7CCF1084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88281" y="5698476"/>
            <a:ext cx="609600" cy="609600"/>
          </a:xfrm>
          <a:prstGeom prst="rect">
            <a:avLst/>
          </a:prstGeom>
        </p:spPr>
      </p:pic>
      <p:pic>
        <p:nvPicPr>
          <p:cNvPr id="12" name="Hình ảnh 1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C564A27-2ED3-4959-91F6-C67C98C4A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3" y="-11938"/>
            <a:ext cx="1094645" cy="1127322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5A9FB6B5-7D5B-46C5-AA52-89162C87A01D}"/>
              </a:ext>
            </a:extLst>
          </p:cNvPr>
          <p:cNvGrpSpPr/>
          <p:nvPr/>
        </p:nvGrpSpPr>
        <p:grpSpPr>
          <a:xfrm>
            <a:off x="580298" y="565473"/>
            <a:ext cx="5590550" cy="5590550"/>
            <a:chOff x="580298" y="565473"/>
            <a:chExt cx="5590550" cy="559055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9550866A-12B2-4AF5-88DB-79595705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-3"/>
            <a:stretch/>
          </p:blipFill>
          <p:spPr>
            <a:xfrm>
              <a:off x="580298" y="565473"/>
              <a:ext cx="5590550" cy="5590550"/>
            </a:xfrm>
            <a:custGeom>
              <a:avLst/>
              <a:gdLst/>
              <a:ahLst/>
              <a:cxnLst/>
              <a:rect l="l" t="t" r="r" b="b"/>
              <a:pathLst>
                <a:path w="1838528" h="1838528">
                  <a:moveTo>
                    <a:pt x="919264" y="0"/>
                  </a:moveTo>
                  <a:cubicBezTo>
                    <a:pt x="1426959" y="0"/>
                    <a:pt x="1838528" y="411569"/>
                    <a:pt x="1838528" y="919264"/>
                  </a:cubicBezTo>
                  <a:cubicBezTo>
                    <a:pt x="1838528" y="1426959"/>
                    <a:pt x="1426959" y="1838528"/>
                    <a:pt x="919264" y="1838528"/>
                  </a:cubicBezTo>
                  <a:cubicBezTo>
                    <a:pt x="411569" y="1838528"/>
                    <a:pt x="0" y="1426959"/>
                    <a:pt x="0" y="919264"/>
                  </a:cubicBezTo>
                  <a:cubicBezTo>
                    <a:pt x="0" y="411569"/>
                    <a:pt x="411569" y="0"/>
                    <a:pt x="919264" y="0"/>
                  </a:cubicBezTo>
                  <a:close/>
                </a:path>
              </a:pathLst>
            </a:cu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1082260-0496-42E0-B485-593BE0F18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3" t="83864" r="7197" b="-1095"/>
            <a:stretch/>
          </p:blipFill>
          <p:spPr>
            <a:xfrm rot="194539">
              <a:off x="1176471" y="4571260"/>
              <a:ext cx="4044886" cy="9250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524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6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4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allAtOnce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1DED3B4-E65A-41B7-B165-C0F09392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1DF42F1-82D2-4EC5-8F42-B262CC7F9A11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678070" y="14125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782189D4-3D6A-4DBD-983B-0B5845F639FB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4063583" y="30270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25B02D18-FFD8-4E00-9F88-C2E9D29906FD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C7314F94-61A2-406F-B01E-F054420B73F1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1D96E62F-21E2-474F-B9F7-3031A6F8E2A1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315995" y="24158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2B98E331-4351-4346-8BFD-C8FE520325A3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998495" y="13474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F3DA68D-AB58-4EA2-BA62-F0F950E15A14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D6FC6C4D-9832-4902-999E-730BA36ECAD9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5F21EC5B-9F16-49D7-B0BB-1071EAB68740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485AE7A1-8981-41F8-8E38-A8374FC18B3E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0BB3A909-FD30-4780-9DE9-422EFF3D807D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E3E477F7-AE5F-4C2D-A82F-9E83164AF89A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EBC5F882-F7E6-4775-A2F7-580AB7CBE455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5D273C08-5D69-46FD-9060-8D04CEAB1F87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8BB4F187-54C8-4F06-8FD3-9CAB4F09B4C2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56401477-BC69-4448-B807-B9416CDC9B43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75685862-FC10-4519-A007-BE7DB4187C60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827C6BB4-4FFC-43D8-A865-9A18919261D2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C8CFFAA5-50E6-41E0-A046-60898075185B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D49AA5D3-777C-41A5-9D36-91AC6655766D}"/>
              </a:ext>
            </a:extLst>
          </p:cNvPr>
          <p:cNvSpPr/>
          <p:nvPr/>
        </p:nvSpPr>
        <p:spPr>
          <a:xfrm rot="9812027">
            <a:off x="6498808" y="55717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38F1DAB9-A6C3-4611-A94D-3D76C24D934F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30" name="Picture 11" descr="xlights1[1]">
              <a:extLst>
                <a:ext uri="{FF2B5EF4-FFF2-40B4-BE49-F238E27FC236}">
                  <a16:creationId xmlns:a16="http://schemas.microsoft.com/office/drawing/2014/main" id="{11B20785-EB2F-4054-A462-2C7A34E867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 descr="xlights1[1]">
              <a:extLst>
                <a:ext uri="{FF2B5EF4-FFF2-40B4-BE49-F238E27FC236}">
                  <a16:creationId xmlns:a16="http://schemas.microsoft.com/office/drawing/2014/main" id="{87BC6FF3-5C63-4F12-9290-5EFA379E65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xlights1[1]">
              <a:extLst>
                <a:ext uri="{FF2B5EF4-FFF2-40B4-BE49-F238E27FC236}">
                  <a16:creationId xmlns:a16="http://schemas.microsoft.com/office/drawing/2014/main" id="{B1BE3F5A-01EF-4412-9F3F-EB28E91087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 descr="xlights1[1]">
              <a:extLst>
                <a:ext uri="{FF2B5EF4-FFF2-40B4-BE49-F238E27FC236}">
                  <a16:creationId xmlns:a16="http://schemas.microsoft.com/office/drawing/2014/main" id="{F8A6A360-C033-44B7-8F01-DDF87E1453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F19947A4-F900-483D-9D19-0B323F0F8CA5}"/>
              </a:ext>
            </a:extLst>
          </p:cNvPr>
          <p:cNvSpPr txBox="1"/>
          <p:nvPr/>
        </p:nvSpPr>
        <p:spPr>
          <a:xfrm>
            <a:off x="1348958" y="6790991"/>
            <a:ext cx="611187" cy="46196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50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6BC174F-22FB-4098-99D7-C2DCBB90B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5631A69D-CCD1-4EB0-B3BC-11607BAFEE05}"/>
              </a:ext>
            </a:extLst>
          </p:cNvPr>
          <p:cNvCxnSpPr>
            <a:stCxn id="9" idx="0"/>
            <a:endCxn id="9" idx="4"/>
          </p:cNvCxnSpPr>
          <p:nvPr/>
        </p:nvCxnSpPr>
        <p:spPr>
          <a:xfrm flipH="1">
            <a:off x="5678070" y="14125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654119F-83BF-4BA0-9DA8-24E76C078CF7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4063583" y="30270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79524D5D-E1A2-4785-AE4D-3812F7736F72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FDCE22BB-910F-4BF7-92C0-A196D1342E17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777DF54D-E0EF-4370-B5C7-48F6809D720F}"/>
              </a:ext>
            </a:extLst>
          </p:cNvPr>
          <p:cNvCxnSpPr>
            <a:stCxn id="9" idx="7"/>
            <a:endCxn id="9" idx="3"/>
          </p:cNvCxnSpPr>
          <p:nvPr/>
        </p:nvCxnSpPr>
        <p:spPr>
          <a:xfrm flipH="1">
            <a:off x="4315995" y="24158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2">
            <a:extLst>
              <a:ext uri="{FF2B5EF4-FFF2-40B4-BE49-F238E27FC236}">
                <a16:creationId xmlns:a16="http://schemas.microsoft.com/office/drawing/2014/main" id="{6101D800-A4B9-4441-BEF9-1C52AB5DEB6F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998495" y="13474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E3F1C753-097F-47A8-AFB8-437F32F52FB9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D1769228-2AA6-49B2-B3DB-3CC918E58EAA}"/>
                </a:ext>
              </a:extLst>
            </p:cNvPr>
            <p:cNvCxnSpPr>
              <a:stCxn id="9" idx="0"/>
              <a:endCxn id="9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">
              <a:extLst>
                <a:ext uri="{FF2B5EF4-FFF2-40B4-BE49-F238E27FC236}">
                  <a16:creationId xmlns:a16="http://schemas.microsoft.com/office/drawing/2014/main" id="{106E8D27-108A-4BD1-95FB-968B3A336F28}"/>
                </a:ext>
              </a:extLst>
            </p:cNvPr>
            <p:cNvCxnSpPr>
              <a:stCxn id="9" idx="2"/>
              <a:endCxn id="9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:a16="http://schemas.microsoft.com/office/drawing/2014/main" id="{60737AD4-AC0C-4971-B1F2-AA5BB48A3A8C}"/>
                </a:ext>
              </a:extLst>
            </p:cNvPr>
            <p:cNvCxnSpPr>
              <a:stCxn id="9" idx="7"/>
              <a:endCxn id="9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B1969789-009B-4DF5-8332-093DE1988918}"/>
                </a:ext>
              </a:extLst>
            </p:cNvPr>
            <p:cNvCxnSpPr>
              <a:stCxn id="9" idx="1"/>
              <a:endCxn id="9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D04B8A54-261E-4E18-AEBF-D95A0ED9D275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58660CA6-642D-49F1-91C7-4FFAC0779C6A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722C4015-C7A9-4719-AAF8-2E78DC6955D7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Rectangle 75">
              <a:extLst>
                <a:ext uri="{FF2B5EF4-FFF2-40B4-BE49-F238E27FC236}">
                  <a16:creationId xmlns:a16="http://schemas.microsoft.com/office/drawing/2014/main" id="{2E8079E9-C145-4A8F-9A11-AD932A6C2163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0D741F4B-7A65-46A7-9007-A04F9440F9C9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" name="Rectangle 99">
              <a:extLst>
                <a:ext uri="{FF2B5EF4-FFF2-40B4-BE49-F238E27FC236}">
                  <a16:creationId xmlns:a16="http://schemas.microsoft.com/office/drawing/2014/main" id="{901745A9-F1D5-402B-AB27-A91D8E912939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Rectangle 100">
              <a:extLst>
                <a:ext uri="{FF2B5EF4-FFF2-40B4-BE49-F238E27FC236}">
                  <a16:creationId xmlns:a16="http://schemas.microsoft.com/office/drawing/2014/main" id="{8E32FDC0-5DE7-41C7-A8EB-CD954DEE170F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101">
              <a:extLst>
                <a:ext uri="{FF2B5EF4-FFF2-40B4-BE49-F238E27FC236}">
                  <a16:creationId xmlns:a16="http://schemas.microsoft.com/office/drawing/2014/main" id="{2B8F566E-4359-4DC8-B9BC-6F953A40EE06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2" name="Down Arrow 31">
            <a:extLst>
              <a:ext uri="{FF2B5EF4-FFF2-40B4-BE49-F238E27FC236}">
                <a16:creationId xmlns:a16="http://schemas.microsoft.com/office/drawing/2014/main" id="{6C09DE90-AD2D-42A3-AB17-BBDD9D758F06}"/>
              </a:ext>
            </a:extLst>
          </p:cNvPr>
          <p:cNvSpPr/>
          <p:nvPr/>
        </p:nvSpPr>
        <p:spPr>
          <a:xfrm rot="9812027">
            <a:off x="6498808" y="55717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6C20F9A8-11C3-4B22-B578-BD83BBCFA48F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24" name="Picture 11" descr="xlights1[1]">
              <a:extLst>
                <a:ext uri="{FF2B5EF4-FFF2-40B4-BE49-F238E27FC236}">
                  <a16:creationId xmlns:a16="http://schemas.microsoft.com/office/drawing/2014/main" id="{1D5730C3-86DC-448D-BB98-725C134067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xlights1[1]">
              <a:extLst>
                <a:ext uri="{FF2B5EF4-FFF2-40B4-BE49-F238E27FC236}">
                  <a16:creationId xmlns:a16="http://schemas.microsoft.com/office/drawing/2014/main" id="{150D2C1E-E02D-48F8-BDD8-6D42B9A950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xlights1[1]">
              <a:extLst>
                <a:ext uri="{FF2B5EF4-FFF2-40B4-BE49-F238E27FC236}">
                  <a16:creationId xmlns:a16="http://schemas.microsoft.com/office/drawing/2014/main" id="{94DA7BCE-C519-48BF-AD2B-1C6E48EFCB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xlights1[1]">
              <a:extLst>
                <a:ext uri="{FF2B5EF4-FFF2-40B4-BE49-F238E27FC236}">
                  <a16:creationId xmlns:a16="http://schemas.microsoft.com/office/drawing/2014/main" id="{C6BDCA22-FE9B-403B-AC52-F9A21286F3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A65866A3-996B-47F2-910C-F16DF8666168}"/>
              </a:ext>
            </a:extLst>
          </p:cNvPr>
          <p:cNvSpPr txBox="1"/>
          <p:nvPr/>
        </p:nvSpPr>
        <p:spPr>
          <a:xfrm>
            <a:off x="1348958" y="6790991"/>
            <a:ext cx="611187" cy="46196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A8E94D-102B-4A73-B1FF-08F30669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1CBCCD1C-F08E-4C1F-8E67-EF2F2A162EA7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3993BEC7-13F7-4F2A-B5FD-13EC89400F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74418AE9-72EE-4C4F-9E5E-03FC63DC02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631248D1-0B85-4EEB-B1A0-CCCA5F4E22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81EAB049-D439-4E19-BC9C-1408F3C25C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683FFF-BD81-450A-A969-A9E632DA2EBA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6" y="12629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808E2A15-28D1-45F0-8605-DFCB1B3EDEB5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9" y="28774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3C0F6C10-B963-4C54-B3BC-7589391C8023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64D3ED58-6B76-448D-91C3-B5947E3FC606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50F9E283-1017-42F8-B762-7EAFCC28C882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701" y="22662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75DC6422-E4FA-4032-ACEA-705B7FF2A367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201" y="11978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516D071-E445-4E25-B4DE-E9E973E1249A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5A5CAA54-28D3-4F0C-B836-2675D1EC8EB6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14E7A0A3-0810-472A-9AB1-C780FCC76796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3250A34D-4BDF-45FB-8583-81F3EA10F02F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2349BBEA-225C-4725-B1D5-80D983A72688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6746A811-C1DF-47A9-93AB-0E6E4D7A1065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86983A80-8F2E-4E61-ABE8-A9C6C482740C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92E41AEA-D219-4923-A248-A6A093AF1B1E}"/>
                </a:ext>
              </a:extLst>
            </p:cNvPr>
            <p:cNvSpPr/>
            <p:nvPr/>
          </p:nvSpPr>
          <p:spPr>
            <a:xfrm rot="17873964">
              <a:off x="5727462" y="3566098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ABD771F5-C441-4CB2-9C56-A90238CCA715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52FF21AF-C402-4D51-AD6F-6262A810B5EC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5E8ACB1D-33DF-43B7-AD0B-D43934714544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1CD444C7-879D-482C-B3D7-C2DBA9D194CD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7D1F67FA-873A-46FA-8EF8-6CB0281A136D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48C75A30-5E34-4E1A-9307-1607704EAB5D}"/>
              </a:ext>
            </a:extLst>
          </p:cNvPr>
          <p:cNvSpPr/>
          <p:nvPr/>
        </p:nvSpPr>
        <p:spPr>
          <a:xfrm rot="9812027">
            <a:off x="6386514" y="54221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5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BEF9CAB-6670-42A3-A1EF-7F2BB734D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6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1234">
            <a:hlinkClick r:id="" action="ppaction://media"/>
            <a:extLst>
              <a:ext uri="{FF2B5EF4-FFF2-40B4-BE49-F238E27FC236}">
                <a16:creationId xmlns:a16="http://schemas.microsoft.com/office/drawing/2014/main" id="{E86BD648-8C42-42DE-B152-37A997C7C7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696" y="401553"/>
            <a:ext cx="10764253" cy="6054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869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7000">
        <p15:prstTrans prst="curtains"/>
      </p:transition>
    </mc:Choice>
    <mc:Fallback xmlns="">
      <p:transition spd="slow" advTm="5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30D1A03-0131-4F83-92ED-5B4C30A0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0492B720-645D-4CE4-8B4C-07165E267B0A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5C9455A6-8638-4992-B28D-02D711AB7C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6D62FE28-3252-4A01-A992-CB2A6EEE4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22ED9D7F-0847-4481-A5E8-87745A5AFE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AB8A9F9E-18F5-4C5D-A8F6-90077F3421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65C0EB-4DBC-4524-9219-732E2193E2ED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6" y="12629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C754C28-1D7C-40E9-A15F-49CB09CB5AA2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9" y="28774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B0F47683-D7A9-4953-AC9C-B357D9D4EB30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5084BA13-3539-46F5-BA41-B2F3C3869F07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16D799FF-AAC8-4931-9CBC-B3D7F56434D5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701" y="22662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64714307-F2AA-4F00-80A7-7C848A3392E1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201" y="11978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0D42239F-B17E-423B-B623-6D310533A47A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A15A85F8-9688-40D0-B5F2-C29C2750FA6A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1BD8AA99-D540-4951-8B93-602D0C870308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6024C704-9500-4214-A4E1-FD1ED545CBF1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5AFDEA2F-C11D-4CD5-8937-9E9074502E27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06970A45-753F-408B-A21E-A3D19F6C551D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400B2010-6F0E-445F-B425-3B446DF3386F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8B76F288-BFEB-4D04-830B-84797E50F4C0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3B90C25E-B253-4D0D-BAE6-85443E18913C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0628475A-5E0B-43F0-A3A4-709DECD05F8D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85E1EE33-7790-4275-AEFA-CF8F47B89451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2DD68DFF-4E71-48A2-9ECA-FFAF50069210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680DD637-C699-4BA9-9681-5C947F267C3A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7395C412-0365-4DFA-99E9-E0292B6460F2}"/>
              </a:ext>
            </a:extLst>
          </p:cNvPr>
          <p:cNvSpPr/>
          <p:nvPr/>
        </p:nvSpPr>
        <p:spPr>
          <a:xfrm rot="9812027">
            <a:off x="6386514" y="54221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1B92FF-A6E9-406A-8450-32DBD036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7EAFD33-E877-4592-A62F-04FCBC967BF4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3D2B87D6-F12C-4C72-B575-858062325F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5D6DF68A-5721-4D51-80BD-CDEF93A621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ED1F59CF-1BF4-4802-898F-9E45F1A12A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8AC7D39E-7143-4B44-B1AC-C3B9D0EA9E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CCB27D-B99D-495E-84A5-F47C0A1F26A7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4" y="1262942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73A7E19-4730-4CDA-8639-DC1F42A031D4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7" y="2877430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4E2C6A58-6412-4A1F-9FDC-B0DCF4019404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7" y="1516942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C0993DA0-C733-4ACA-AD6E-71C153F0D4F7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7" y="1516942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01198250-B1D4-483C-AA27-6E0EC331974C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699" y="2266242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01BACDB5-2216-460D-8D1A-B7991492B572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199" y="1197855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3327F863-F694-49AE-9B9E-D4E52C3C1DAF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9D768BEF-F6E3-4575-8A72-83132C95A887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ABD43DD3-6881-4788-9822-B576FB90BE3F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7BDB6471-665C-4966-AC57-84FA3DB667FD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6C08E9BF-D0E7-459D-A55D-4CDBE82E25B6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28B28BD9-1CD3-473E-B8E4-D814328FB77B}"/>
                </a:ext>
              </a:extLst>
            </p:cNvPr>
            <p:cNvSpPr/>
            <p:nvPr/>
          </p:nvSpPr>
          <p:spPr>
            <a:xfrm rot="12158562">
              <a:off x="4800599" y="1600283"/>
              <a:ext cx="535724" cy="923164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A65AC9BE-B566-437F-B5FA-029024586D44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E71D768E-0940-4773-B1A2-3D228A88C5D3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9DCB94B3-BE86-4DB6-9DBB-678472AFACF5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B3C7F698-4D48-43E8-95B7-C3C3AF0C3FAF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F9D9EA38-9E76-4FD4-AC8C-BB653596FA14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ECE920AB-FF7B-4F23-89F7-4F663218DD3A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D5C5162E-AB79-4442-886C-3554F8D7C077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8611F3FA-E9BF-418C-B1B5-C67BCF6DC8DD}"/>
              </a:ext>
            </a:extLst>
          </p:cNvPr>
          <p:cNvSpPr/>
          <p:nvPr/>
        </p:nvSpPr>
        <p:spPr>
          <a:xfrm rot="9812027">
            <a:off x="6386512" y="5422192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9CC5C29-3DDB-49F2-825B-3B43E337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C921EFDB-D674-4825-AB9F-25BAA4841E7E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A73D0BF0-1F3A-40F3-B89D-D87CE831C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5F0F108C-804B-4C67-82EA-31E1147E56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7C183790-A1B7-48F0-8A29-31146EAA5F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C2FB9771-84EE-4723-8DFA-CAB3F001D3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0DF4541A-4FF1-4873-9A47-836C4C50F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88" y="1883242"/>
            <a:ext cx="9277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Giờ học của chúng mình đến đây là hết rồi,</a:t>
            </a:r>
          </a:p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in chào và hẹn gặp lại các con!</a:t>
            </a:r>
          </a:p>
        </p:txBody>
      </p:sp>
      <p:pic>
        <p:nvPicPr>
          <p:cNvPr id="9" name="16. KẾT 1">
            <a:hlinkClick r:id="" action="ppaction://media"/>
            <a:extLst>
              <a:ext uri="{FF2B5EF4-FFF2-40B4-BE49-F238E27FC236}">
                <a16:creationId xmlns:a16="http://schemas.microsoft.com/office/drawing/2014/main" id="{FE85FD80-14A0-444C-B93C-6240A414B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13374" y="3822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E91C6B6-95FF-4121-84B2-AD9CAF32B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b="23799"/>
          <a:stretch/>
        </p:blipFill>
        <p:spPr>
          <a:xfrm>
            <a:off x="471343" y="372978"/>
            <a:ext cx="11752610" cy="6112043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6F4AE627-5DFF-4543-899F-3642BAB15649}"/>
              </a:ext>
            </a:extLst>
          </p:cNvPr>
          <p:cNvGrpSpPr/>
          <p:nvPr/>
        </p:nvGrpSpPr>
        <p:grpSpPr>
          <a:xfrm>
            <a:off x="865669" y="711740"/>
            <a:ext cx="4166726" cy="3681631"/>
            <a:chOff x="4264285" y="882317"/>
            <a:chExt cx="4166726" cy="3681631"/>
          </a:xfrm>
        </p:grpSpPr>
        <p:pic>
          <p:nvPicPr>
            <p:cNvPr id="3" name="Hình ảnh 2" descr="Ảnh có chứa văn phòng phẩm, công cụ viết&#10;&#10;Mô tả được tạo tự động">
              <a:extLst>
                <a:ext uri="{FF2B5EF4-FFF2-40B4-BE49-F238E27FC236}">
                  <a16:creationId xmlns:a16="http://schemas.microsoft.com/office/drawing/2014/main" id="{09CD9AF3-1604-4A93-9DF7-56C4202B1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5" b="-3"/>
            <a:stretch/>
          </p:blipFill>
          <p:spPr>
            <a:xfrm>
              <a:off x="4264285" y="882317"/>
              <a:ext cx="4166726" cy="3681631"/>
            </a:xfrm>
            <a:custGeom>
              <a:avLst/>
              <a:gdLst/>
              <a:ahLst/>
              <a:cxnLst/>
              <a:rect l="l" t="t" r="r" b="b"/>
              <a:pathLst>
                <a:path w="4166726" h="3681631">
                  <a:moveTo>
                    <a:pt x="1199629" y="0"/>
                  </a:moveTo>
                  <a:cubicBezTo>
                    <a:pt x="1199629" y="0"/>
                    <a:pt x="1199629" y="0"/>
                    <a:pt x="2967099" y="0"/>
                  </a:cubicBezTo>
                  <a:cubicBezTo>
                    <a:pt x="3077805" y="0"/>
                    <a:pt x="3184693" y="60854"/>
                    <a:pt x="3238137" y="159741"/>
                  </a:cubicBezTo>
                  <a:cubicBezTo>
                    <a:pt x="3238137" y="159741"/>
                    <a:pt x="3238137" y="159741"/>
                    <a:pt x="4123780" y="1684879"/>
                  </a:cubicBezTo>
                  <a:cubicBezTo>
                    <a:pt x="4181042" y="1779962"/>
                    <a:pt x="4181042" y="1901669"/>
                    <a:pt x="4123780" y="1996753"/>
                  </a:cubicBezTo>
                  <a:cubicBezTo>
                    <a:pt x="4123780" y="1996753"/>
                    <a:pt x="4123780" y="1996753"/>
                    <a:pt x="3238137" y="3521891"/>
                  </a:cubicBezTo>
                  <a:cubicBezTo>
                    <a:pt x="3184693" y="3620778"/>
                    <a:pt x="3077805" y="3681631"/>
                    <a:pt x="2967099" y="3681631"/>
                  </a:cubicBezTo>
                  <a:cubicBezTo>
                    <a:pt x="2967099" y="3681631"/>
                    <a:pt x="2967099" y="3681631"/>
                    <a:pt x="1199629" y="3681631"/>
                  </a:cubicBezTo>
                  <a:cubicBezTo>
                    <a:pt x="1085105" y="3681631"/>
                    <a:pt x="982035" y="3620778"/>
                    <a:pt x="924774" y="3521891"/>
                  </a:cubicBezTo>
                  <a:cubicBezTo>
                    <a:pt x="924774" y="3521891"/>
                    <a:pt x="924774" y="3521891"/>
                    <a:pt x="42947" y="1996753"/>
                  </a:cubicBezTo>
                  <a:cubicBezTo>
                    <a:pt x="-14315" y="1901669"/>
                    <a:pt x="-14315" y="1779962"/>
                    <a:pt x="42947" y="1684879"/>
                  </a:cubicBezTo>
                  <a:cubicBezTo>
                    <a:pt x="42947" y="1684879"/>
                    <a:pt x="42947" y="1684879"/>
                    <a:pt x="924774" y="159741"/>
                  </a:cubicBezTo>
                  <a:cubicBezTo>
                    <a:pt x="982035" y="60854"/>
                    <a:pt x="1085105" y="0"/>
                    <a:pt x="1199629" y="0"/>
                  </a:cubicBezTo>
                  <a:close/>
                </a:path>
              </a:pathLst>
            </a:custGeom>
            <a:ln w="158750">
              <a:solidFill>
                <a:schemeClr val="bg1"/>
              </a:solidFill>
            </a:ln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DE7F03A0-C798-4FD7-9EA0-20700B2DC792}"/>
                </a:ext>
              </a:extLst>
            </p:cNvPr>
            <p:cNvSpPr txBox="1"/>
            <p:nvPr/>
          </p:nvSpPr>
          <p:spPr>
            <a:xfrm>
              <a:off x="4560179" y="1429716"/>
              <a:ext cx="3380664" cy="2586835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solidFill>
                    <a:srgbClr val="FF0000"/>
                  </a:solidFill>
                </a:rPr>
                <a:t>THỬ TÀI BÉ YÊU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DDD0BE34-F3D4-4449-9229-B34AC9E829E0}"/>
              </a:ext>
            </a:extLst>
          </p:cNvPr>
          <p:cNvGrpSpPr/>
          <p:nvPr/>
        </p:nvGrpSpPr>
        <p:grpSpPr>
          <a:xfrm>
            <a:off x="612594" y="298912"/>
            <a:ext cx="11470107" cy="5847348"/>
            <a:chOff x="192504" y="505326"/>
            <a:chExt cx="11470107" cy="5847348"/>
          </a:xfrm>
        </p:grpSpPr>
        <p:grpSp>
          <p:nvGrpSpPr>
            <p:cNvPr id="37" name="Nhóm 36">
              <a:extLst>
                <a:ext uri="{FF2B5EF4-FFF2-40B4-BE49-F238E27FC236}">
                  <a16:creationId xmlns:a16="http://schemas.microsoft.com/office/drawing/2014/main" id="{BF77AFE0-2C7F-4CEA-80AD-CA0204160DB5}"/>
                </a:ext>
              </a:extLst>
            </p:cNvPr>
            <p:cNvGrpSpPr/>
            <p:nvPr/>
          </p:nvGrpSpPr>
          <p:grpSpPr>
            <a:xfrm>
              <a:off x="192504" y="2604854"/>
              <a:ext cx="11470107" cy="1678388"/>
              <a:chOff x="192504" y="2604854"/>
              <a:chExt cx="11470107" cy="1678388"/>
            </a:xfrm>
          </p:grpSpPr>
          <p:grpSp>
            <p:nvGrpSpPr>
              <p:cNvPr id="13" name="Nhóm 12">
                <a:extLst>
                  <a:ext uri="{FF2B5EF4-FFF2-40B4-BE49-F238E27FC236}">
                    <a16:creationId xmlns:a16="http://schemas.microsoft.com/office/drawing/2014/main" id="{3D2FD128-4B35-481E-9BF1-0EE307ED4E7E}"/>
                  </a:ext>
                </a:extLst>
              </p:cNvPr>
              <p:cNvGrpSpPr/>
              <p:nvPr/>
            </p:nvGrpSpPr>
            <p:grpSpPr>
              <a:xfrm>
                <a:off x="192504" y="2819400"/>
                <a:ext cx="2534653" cy="1219200"/>
                <a:chOff x="192504" y="2819400"/>
                <a:chExt cx="2534653" cy="1219200"/>
              </a:xfrm>
            </p:grpSpPr>
            <p:sp>
              <p:nvSpPr>
                <p:cNvPr id="14" name="Mũi tên: Hình ngũ giác 13">
                  <a:extLst>
                    <a:ext uri="{FF2B5EF4-FFF2-40B4-BE49-F238E27FC236}">
                      <a16:creationId xmlns:a16="http://schemas.microsoft.com/office/drawing/2014/main" id="{69DD7594-6BD2-474C-A17B-5EFDB31A06DA}"/>
                    </a:ext>
                  </a:extLst>
                </p:cNvPr>
                <p:cNvSpPr/>
                <p:nvPr/>
              </p:nvSpPr>
              <p:spPr>
                <a:xfrm>
                  <a:off x="192504" y="2819400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655E1A9F-A93F-4A0A-B82A-151D88DF325E}"/>
                    </a:ext>
                  </a:extLst>
                </p:cNvPr>
                <p:cNvSpPr txBox="1"/>
                <p:nvPr/>
              </p:nvSpPr>
              <p:spPr>
                <a:xfrm>
                  <a:off x="304800" y="3176847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2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24680480-04B0-4013-B324-F8D401326A53}"/>
                  </a:ext>
                </a:extLst>
              </p:cNvPr>
              <p:cNvSpPr/>
              <p:nvPr/>
            </p:nvSpPr>
            <p:spPr>
              <a:xfrm>
                <a:off x="3112167" y="2604854"/>
                <a:ext cx="8550444" cy="1678388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FC644F3-B35D-4B3A-BBC2-D35FA96E347B}"/>
                  </a:ext>
                </a:extLst>
              </p:cNvPr>
              <p:cNvSpPr txBox="1"/>
              <p:nvPr/>
            </p:nvSpPr>
            <p:spPr>
              <a:xfrm>
                <a:off x="3486915" y="280340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081A673-E321-4FDF-A2AC-A6A10AEE17F1}"/>
                  </a:ext>
                </a:extLst>
              </p:cNvPr>
              <p:cNvSpPr txBox="1"/>
              <p:nvPr/>
            </p:nvSpPr>
            <p:spPr>
              <a:xfrm>
                <a:off x="5217536" y="278232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3B401C2-703F-47B4-979C-F99006254F83}"/>
                  </a:ext>
                </a:extLst>
              </p:cNvPr>
              <p:cNvSpPr txBox="1"/>
              <p:nvPr/>
            </p:nvSpPr>
            <p:spPr>
              <a:xfrm>
                <a:off x="6948157" y="2767279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603B0987-2E6F-4B38-88CD-3CD090622BC0}"/>
                  </a:ext>
                </a:extLst>
              </p:cNvPr>
              <p:cNvSpPr txBox="1"/>
              <p:nvPr/>
            </p:nvSpPr>
            <p:spPr>
              <a:xfrm>
                <a:off x="8678778" y="278232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AAE7A2F-F752-420F-A31F-9CFBB6FF6116}"/>
                  </a:ext>
                </a:extLst>
              </p:cNvPr>
              <p:cNvSpPr txBox="1"/>
              <p:nvPr/>
            </p:nvSpPr>
            <p:spPr>
              <a:xfrm>
                <a:off x="10216226" y="2823443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</p:grp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413E452D-0689-4EFC-9612-D63F9884C083}"/>
                </a:ext>
              </a:extLst>
            </p:cNvPr>
            <p:cNvGrpSpPr/>
            <p:nvPr/>
          </p:nvGrpSpPr>
          <p:grpSpPr>
            <a:xfrm>
              <a:off x="192504" y="505326"/>
              <a:ext cx="11470107" cy="1588185"/>
              <a:chOff x="192504" y="505326"/>
              <a:chExt cx="11470107" cy="1588185"/>
            </a:xfrm>
          </p:grpSpPr>
          <p:grpSp>
            <p:nvGrpSpPr>
              <p:cNvPr id="9" name="Nhóm 8">
                <a:extLst>
                  <a:ext uri="{FF2B5EF4-FFF2-40B4-BE49-F238E27FC236}">
                    <a16:creationId xmlns:a16="http://schemas.microsoft.com/office/drawing/2014/main" id="{57C4989F-4AF8-491F-8DCE-36CB1A9A4019}"/>
                  </a:ext>
                </a:extLst>
              </p:cNvPr>
              <p:cNvGrpSpPr/>
              <p:nvPr/>
            </p:nvGrpSpPr>
            <p:grpSpPr>
              <a:xfrm>
                <a:off x="192504" y="593559"/>
                <a:ext cx="2534653" cy="1219200"/>
                <a:chOff x="192504" y="593559"/>
                <a:chExt cx="2534653" cy="1219200"/>
              </a:xfrm>
            </p:grpSpPr>
            <p:sp>
              <p:nvSpPr>
                <p:cNvPr id="11" name="Mũi tên: Hình ngũ giác 10">
                  <a:extLst>
                    <a:ext uri="{FF2B5EF4-FFF2-40B4-BE49-F238E27FC236}">
                      <a16:creationId xmlns:a16="http://schemas.microsoft.com/office/drawing/2014/main" id="{C9235704-9FFF-4BA9-972B-A3D859355298}"/>
                    </a:ext>
                  </a:extLst>
                </p:cNvPr>
                <p:cNvSpPr/>
                <p:nvPr/>
              </p:nvSpPr>
              <p:spPr>
                <a:xfrm>
                  <a:off x="192504" y="593559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22AEC305-F12B-46E1-B187-A5C138246661}"/>
                    </a:ext>
                  </a:extLst>
                </p:cNvPr>
                <p:cNvSpPr txBox="1"/>
                <p:nvPr/>
              </p:nvSpPr>
              <p:spPr>
                <a:xfrm>
                  <a:off x="304800" y="951006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1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394AA8-5CB8-4771-88A7-69A6BFCB9A45}"/>
                  </a:ext>
                </a:extLst>
              </p:cNvPr>
              <p:cNvSpPr/>
              <p:nvPr/>
            </p:nvSpPr>
            <p:spPr>
              <a:xfrm>
                <a:off x="3112167" y="505326"/>
                <a:ext cx="8550444" cy="1588185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BE1C7DC8-76C7-4328-933F-4A884C7908E8}"/>
                  </a:ext>
                </a:extLst>
              </p:cNvPr>
              <p:cNvSpPr txBox="1"/>
              <p:nvPr/>
            </p:nvSpPr>
            <p:spPr>
              <a:xfrm>
                <a:off x="10216226" y="655305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444D41C-7E67-4F9C-96E7-75A019C9FDB2}"/>
                  </a:ext>
                </a:extLst>
              </p:cNvPr>
              <p:cNvSpPr txBox="1"/>
              <p:nvPr/>
            </p:nvSpPr>
            <p:spPr>
              <a:xfrm>
                <a:off x="3533115" y="650251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8A639B88-66AA-4527-8501-72F14A1A4851}"/>
                  </a:ext>
                </a:extLst>
              </p:cNvPr>
              <p:cNvSpPr txBox="1"/>
              <p:nvPr/>
            </p:nvSpPr>
            <p:spPr>
              <a:xfrm>
                <a:off x="5217536" y="665300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1BDD1389-18FF-4F52-8DC2-774E56711FC5}"/>
                  </a:ext>
                </a:extLst>
              </p:cNvPr>
              <p:cNvSpPr txBox="1"/>
              <p:nvPr/>
            </p:nvSpPr>
            <p:spPr>
              <a:xfrm>
                <a:off x="6948157" y="650251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F0FB0FD-5938-4475-ABAE-9B1C6B619AC5}"/>
                  </a:ext>
                </a:extLst>
              </p:cNvPr>
              <p:cNvSpPr txBox="1"/>
              <p:nvPr/>
            </p:nvSpPr>
            <p:spPr>
              <a:xfrm>
                <a:off x="8678778" y="665300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</p:grp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8B3B5CC9-21E4-4728-9243-AE909DA486E9}"/>
                </a:ext>
              </a:extLst>
            </p:cNvPr>
            <p:cNvGrpSpPr/>
            <p:nvPr/>
          </p:nvGrpSpPr>
          <p:grpSpPr>
            <a:xfrm>
              <a:off x="192504" y="4794584"/>
              <a:ext cx="11470107" cy="1558090"/>
              <a:chOff x="192504" y="4794584"/>
              <a:chExt cx="11470107" cy="1558090"/>
            </a:xfrm>
          </p:grpSpPr>
          <p:grpSp>
            <p:nvGrpSpPr>
              <p:cNvPr id="16" name="Nhóm 15">
                <a:extLst>
                  <a:ext uri="{FF2B5EF4-FFF2-40B4-BE49-F238E27FC236}">
                    <a16:creationId xmlns:a16="http://schemas.microsoft.com/office/drawing/2014/main" id="{1D8A0D3C-E368-4FCD-84AC-71113CD1FA92}"/>
                  </a:ext>
                </a:extLst>
              </p:cNvPr>
              <p:cNvGrpSpPr/>
              <p:nvPr/>
            </p:nvGrpSpPr>
            <p:grpSpPr>
              <a:xfrm>
                <a:off x="192504" y="5019173"/>
                <a:ext cx="2534653" cy="1219200"/>
                <a:chOff x="192504" y="5019173"/>
                <a:chExt cx="2534653" cy="1219200"/>
              </a:xfrm>
            </p:grpSpPr>
            <p:sp>
              <p:nvSpPr>
                <p:cNvPr id="17" name="Mũi tên: Hình ngũ giác 16">
                  <a:extLst>
                    <a:ext uri="{FF2B5EF4-FFF2-40B4-BE49-F238E27FC236}">
                      <a16:creationId xmlns:a16="http://schemas.microsoft.com/office/drawing/2014/main" id="{5FA69033-3AE3-46A7-9000-35B7568DC7D1}"/>
                    </a:ext>
                  </a:extLst>
                </p:cNvPr>
                <p:cNvSpPr/>
                <p:nvPr/>
              </p:nvSpPr>
              <p:spPr>
                <a:xfrm>
                  <a:off x="192504" y="5019173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Hộp Văn bản 17">
                  <a:extLst>
                    <a:ext uri="{FF2B5EF4-FFF2-40B4-BE49-F238E27FC236}">
                      <a16:creationId xmlns:a16="http://schemas.microsoft.com/office/drawing/2014/main" id="{460FE5EE-98CC-46A4-ADB1-B794C40AF652}"/>
                    </a:ext>
                  </a:extLst>
                </p:cNvPr>
                <p:cNvSpPr txBox="1"/>
                <p:nvPr/>
              </p:nvSpPr>
              <p:spPr>
                <a:xfrm>
                  <a:off x="304800" y="5376620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3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E0FC7C0F-EABB-4900-8456-059D4B098B66}"/>
                  </a:ext>
                </a:extLst>
              </p:cNvPr>
              <p:cNvSpPr/>
              <p:nvPr/>
            </p:nvSpPr>
            <p:spPr>
              <a:xfrm>
                <a:off x="3112167" y="4794584"/>
                <a:ext cx="8550444" cy="155809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31DA8EB-41B5-4922-9FCB-A6B99A192CE0}"/>
                  </a:ext>
                </a:extLst>
              </p:cNvPr>
              <p:cNvSpPr txBox="1"/>
              <p:nvPr/>
            </p:nvSpPr>
            <p:spPr>
              <a:xfrm>
                <a:off x="10162004" y="4921492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C825E9AA-3DA3-4B8D-937D-FACF0FEDD0A8}"/>
                  </a:ext>
                </a:extLst>
              </p:cNvPr>
              <p:cNvSpPr txBox="1"/>
              <p:nvPr/>
            </p:nvSpPr>
            <p:spPr>
              <a:xfrm>
                <a:off x="3478893" y="4916438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99D9EF0-5002-4D02-A26C-009734F0C7BA}"/>
                  </a:ext>
                </a:extLst>
              </p:cNvPr>
              <p:cNvSpPr txBox="1"/>
              <p:nvPr/>
            </p:nvSpPr>
            <p:spPr>
              <a:xfrm>
                <a:off x="5163314" y="4931487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EF5B395-8865-4F42-9B62-4CCF2215C5EC}"/>
                  </a:ext>
                </a:extLst>
              </p:cNvPr>
              <p:cNvSpPr txBox="1"/>
              <p:nvPr/>
            </p:nvSpPr>
            <p:spPr>
              <a:xfrm>
                <a:off x="6893935" y="4916438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C3C37B2-7D3D-40B2-858A-53D605BA72BA}"/>
                  </a:ext>
                </a:extLst>
              </p:cNvPr>
              <p:cNvSpPr txBox="1"/>
              <p:nvPr/>
            </p:nvSpPr>
            <p:spPr>
              <a:xfrm>
                <a:off x="8624556" y="4931487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</p:grpSp>
      </p:grpSp>
      <p:pic>
        <p:nvPicPr>
          <p:cNvPr id="41" name="03, HUWOG DAN CHƠI THỬ TÀI CỦA BÉ">
            <a:hlinkClick r:id="" action="ppaction://media"/>
            <a:extLst>
              <a:ext uri="{FF2B5EF4-FFF2-40B4-BE49-F238E27FC236}">
                <a16:creationId xmlns:a16="http://schemas.microsoft.com/office/drawing/2014/main" id="{B098BB2E-E050-4B42-8BA2-37C5C53E5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5748" y="1473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000">
        <p15:prstTrans prst="drape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EE6B03B-CD9E-4FE2-9D21-0286888DE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/>
          <a:stretch/>
        </p:blipFill>
        <p:spPr>
          <a:xfrm>
            <a:off x="63470" y="10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DE46DA29-D718-4A83-BF42-C20BEFDFB284}"/>
              </a:ext>
            </a:extLst>
          </p:cNvPr>
          <p:cNvGrpSpPr/>
          <p:nvPr/>
        </p:nvGrpSpPr>
        <p:grpSpPr>
          <a:xfrm>
            <a:off x="192504" y="593559"/>
            <a:ext cx="2534653" cy="1219200"/>
            <a:chOff x="192504" y="593559"/>
            <a:chExt cx="2534653" cy="1219200"/>
          </a:xfrm>
        </p:grpSpPr>
        <p:sp>
          <p:nvSpPr>
            <p:cNvPr id="7" name="Mũi tên: Hình ngũ giác 6">
              <a:extLst>
                <a:ext uri="{FF2B5EF4-FFF2-40B4-BE49-F238E27FC236}">
                  <a16:creationId xmlns:a16="http://schemas.microsoft.com/office/drawing/2014/main" id="{49016034-1E78-4089-9324-7A7E97EEDCA7}"/>
                </a:ext>
              </a:extLst>
            </p:cNvPr>
            <p:cNvSpPr/>
            <p:nvPr/>
          </p:nvSpPr>
          <p:spPr>
            <a:xfrm>
              <a:off x="192504" y="593559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C90D00F-E4A0-414A-981B-099B253972F0}"/>
                </a:ext>
              </a:extLst>
            </p:cNvPr>
            <p:cNvSpPr txBox="1"/>
            <p:nvPr/>
          </p:nvSpPr>
          <p:spPr>
            <a:xfrm>
              <a:off x="304800" y="951006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1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7C1C17-894D-42B5-AF44-C87CBDCE8472}"/>
              </a:ext>
            </a:extLst>
          </p:cNvPr>
          <p:cNvSpPr/>
          <p:nvPr/>
        </p:nvSpPr>
        <p:spPr>
          <a:xfrm>
            <a:off x="3112167" y="492074"/>
            <a:ext cx="8550444" cy="15881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DC3A626-3E8E-4EAD-9EDA-93F141BA5462}"/>
              </a:ext>
            </a:extLst>
          </p:cNvPr>
          <p:cNvSpPr txBox="1"/>
          <p:nvPr/>
        </p:nvSpPr>
        <p:spPr>
          <a:xfrm>
            <a:off x="10216226" y="655305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654FCF1-6442-4168-B804-B17A57B30A9A}"/>
              </a:ext>
            </a:extLst>
          </p:cNvPr>
          <p:cNvSpPr txBox="1"/>
          <p:nvPr/>
        </p:nvSpPr>
        <p:spPr>
          <a:xfrm>
            <a:off x="3533115" y="650251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CD9B142-2196-4D48-9B1A-56D2F4772993}"/>
              </a:ext>
            </a:extLst>
          </p:cNvPr>
          <p:cNvSpPr txBox="1"/>
          <p:nvPr/>
        </p:nvSpPr>
        <p:spPr>
          <a:xfrm>
            <a:off x="5217536" y="665300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94C2462-614D-4D95-91B0-112405B4F839}"/>
              </a:ext>
            </a:extLst>
          </p:cNvPr>
          <p:cNvSpPr txBox="1"/>
          <p:nvPr/>
        </p:nvSpPr>
        <p:spPr>
          <a:xfrm>
            <a:off x="6948157" y="650251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AF0976F-7E33-450A-8CD5-62EBB65127B3}"/>
              </a:ext>
            </a:extLst>
          </p:cNvPr>
          <p:cNvSpPr txBox="1"/>
          <p:nvPr/>
        </p:nvSpPr>
        <p:spPr>
          <a:xfrm>
            <a:off x="8582191" y="652962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pic>
        <p:nvPicPr>
          <p:cNvPr id="3" name="04. LẦN 1 HƯỚNG DẪN 1">
            <a:hlinkClick r:id="" action="ppaction://media"/>
            <a:extLst>
              <a:ext uri="{FF2B5EF4-FFF2-40B4-BE49-F238E27FC236}">
                <a16:creationId xmlns:a16="http://schemas.microsoft.com/office/drawing/2014/main" id="{7B816665-05D0-417C-84AE-CD0EF49C5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00">
        <p14:gallery dir="l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3.7037E-6 L 0.0069 0.3088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00521 0.3064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0156 0.308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00403 0.308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521 0.308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3765CD0-88A3-4414-B44A-7CE088305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r="-1" b="6549"/>
          <a:stretch/>
        </p:blipFill>
        <p:spPr>
          <a:xfrm>
            <a:off x="20" y="10"/>
            <a:ext cx="12009284" cy="685799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D3327D9-702D-41EA-8EC5-9F52A56D9BCA}"/>
              </a:ext>
            </a:extLst>
          </p:cNvPr>
          <p:cNvGrpSpPr/>
          <p:nvPr/>
        </p:nvGrpSpPr>
        <p:grpSpPr>
          <a:xfrm>
            <a:off x="368967" y="1247274"/>
            <a:ext cx="2534653" cy="1219200"/>
            <a:chOff x="192504" y="2819400"/>
            <a:chExt cx="2534653" cy="1219200"/>
          </a:xfrm>
        </p:grpSpPr>
        <p:sp>
          <p:nvSpPr>
            <p:cNvPr id="5" name="Mũi tên: Hình ngũ giác 4">
              <a:extLst>
                <a:ext uri="{FF2B5EF4-FFF2-40B4-BE49-F238E27FC236}">
                  <a16:creationId xmlns:a16="http://schemas.microsoft.com/office/drawing/2014/main" id="{D0626392-D1D6-4A42-8100-7744FE6B63A8}"/>
                </a:ext>
              </a:extLst>
            </p:cNvPr>
            <p:cNvSpPr/>
            <p:nvPr/>
          </p:nvSpPr>
          <p:spPr>
            <a:xfrm>
              <a:off x="192504" y="2819400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27A1780D-64AF-47A5-9283-AE242A6FBE91}"/>
                </a:ext>
              </a:extLst>
            </p:cNvPr>
            <p:cNvSpPr txBox="1"/>
            <p:nvPr/>
          </p:nvSpPr>
          <p:spPr>
            <a:xfrm>
              <a:off x="304800" y="3176847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2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6857F45-9F16-45BD-B4F4-A4B021E8D153}"/>
              </a:ext>
            </a:extLst>
          </p:cNvPr>
          <p:cNvSpPr/>
          <p:nvPr/>
        </p:nvSpPr>
        <p:spPr>
          <a:xfrm>
            <a:off x="3288630" y="1032728"/>
            <a:ext cx="8550444" cy="16783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006DA25-5A6F-4D7B-941F-EB5691E8E40E}"/>
              </a:ext>
            </a:extLst>
          </p:cNvPr>
          <p:cNvSpPr txBox="1"/>
          <p:nvPr/>
        </p:nvSpPr>
        <p:spPr>
          <a:xfrm>
            <a:off x="3663378" y="123128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A39045-3302-4B82-9828-6DE3D227B424}"/>
              </a:ext>
            </a:extLst>
          </p:cNvPr>
          <p:cNvSpPr txBox="1"/>
          <p:nvPr/>
        </p:nvSpPr>
        <p:spPr>
          <a:xfrm>
            <a:off x="5393999" y="121020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E5F023-7BC6-4D33-9B3A-11CD209E9A80}"/>
              </a:ext>
            </a:extLst>
          </p:cNvPr>
          <p:cNvSpPr txBox="1"/>
          <p:nvPr/>
        </p:nvSpPr>
        <p:spPr>
          <a:xfrm>
            <a:off x="7124620" y="1195153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6A0B6B6-C435-47E9-9A1E-4104C45EFCB8}"/>
              </a:ext>
            </a:extLst>
          </p:cNvPr>
          <p:cNvSpPr txBox="1"/>
          <p:nvPr/>
        </p:nvSpPr>
        <p:spPr>
          <a:xfrm>
            <a:off x="8855241" y="121020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0DEAC5E-5C65-4457-AA1A-91AE5C1500DB}"/>
              </a:ext>
            </a:extLst>
          </p:cNvPr>
          <p:cNvSpPr txBox="1"/>
          <p:nvPr/>
        </p:nvSpPr>
        <p:spPr>
          <a:xfrm>
            <a:off x="10392689" y="1251317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pic>
        <p:nvPicPr>
          <p:cNvPr id="15" name="05. LẦN 2 111">
            <a:hlinkClick r:id="" action="ppaction://media"/>
            <a:extLst>
              <a:ext uri="{FF2B5EF4-FFF2-40B4-BE49-F238E27FC236}">
                <a16:creationId xmlns:a16="http://schemas.microsoft.com/office/drawing/2014/main" id="{6260192D-25B6-49E2-BF39-D7A1F580D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77DDA25-9F23-4CFD-9ECC-648366DD2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r="5" b="5"/>
          <a:stretch/>
        </p:blipFill>
        <p:spPr>
          <a:xfrm>
            <a:off x="3" y="-54581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856A36F-4E4A-4656-B889-ED61083594D4}"/>
              </a:ext>
            </a:extLst>
          </p:cNvPr>
          <p:cNvGrpSpPr/>
          <p:nvPr/>
        </p:nvGrpSpPr>
        <p:grpSpPr>
          <a:xfrm>
            <a:off x="320840" y="848226"/>
            <a:ext cx="2534653" cy="1219200"/>
            <a:chOff x="192504" y="5019173"/>
            <a:chExt cx="2534653" cy="1219200"/>
          </a:xfrm>
        </p:grpSpPr>
        <p:sp>
          <p:nvSpPr>
            <p:cNvPr id="4" name="Mũi tên: Hình ngũ giác 3">
              <a:extLst>
                <a:ext uri="{FF2B5EF4-FFF2-40B4-BE49-F238E27FC236}">
                  <a16:creationId xmlns:a16="http://schemas.microsoft.com/office/drawing/2014/main" id="{CB85989A-4330-4469-91BD-190E6DCC1DB9}"/>
                </a:ext>
              </a:extLst>
            </p:cNvPr>
            <p:cNvSpPr/>
            <p:nvPr/>
          </p:nvSpPr>
          <p:spPr>
            <a:xfrm>
              <a:off x="192504" y="5019173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296E519-FB80-4FF0-9AF1-A86F154CC49E}"/>
                </a:ext>
              </a:extLst>
            </p:cNvPr>
            <p:cNvSpPr txBox="1"/>
            <p:nvPr/>
          </p:nvSpPr>
          <p:spPr>
            <a:xfrm>
              <a:off x="304800" y="5376620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3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51C54D2-E78C-4EFB-BAD4-2890A19D1A95}"/>
              </a:ext>
            </a:extLst>
          </p:cNvPr>
          <p:cNvSpPr/>
          <p:nvPr/>
        </p:nvSpPr>
        <p:spPr>
          <a:xfrm>
            <a:off x="3240503" y="623637"/>
            <a:ext cx="8550444" cy="15580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8914770-657B-44A4-8E5E-D6A3B92124F7}"/>
              </a:ext>
            </a:extLst>
          </p:cNvPr>
          <p:cNvSpPr txBox="1"/>
          <p:nvPr/>
        </p:nvSpPr>
        <p:spPr>
          <a:xfrm>
            <a:off x="10290340" y="750545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70240C-98B4-4FB5-8DC3-51D90DB8CAF5}"/>
              </a:ext>
            </a:extLst>
          </p:cNvPr>
          <p:cNvSpPr txBox="1"/>
          <p:nvPr/>
        </p:nvSpPr>
        <p:spPr>
          <a:xfrm>
            <a:off x="3607229" y="745491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887232-EC65-4390-94B2-8AB89C414E77}"/>
              </a:ext>
            </a:extLst>
          </p:cNvPr>
          <p:cNvSpPr txBox="1"/>
          <p:nvPr/>
        </p:nvSpPr>
        <p:spPr>
          <a:xfrm>
            <a:off x="5291650" y="760540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652B8E-6720-47B0-AF74-752978BA73E6}"/>
              </a:ext>
            </a:extLst>
          </p:cNvPr>
          <p:cNvSpPr txBox="1"/>
          <p:nvPr/>
        </p:nvSpPr>
        <p:spPr>
          <a:xfrm>
            <a:off x="7022271" y="745491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418B8E-97DC-49E4-8473-F0231EC96BDE}"/>
              </a:ext>
            </a:extLst>
          </p:cNvPr>
          <p:cNvSpPr txBox="1"/>
          <p:nvPr/>
        </p:nvSpPr>
        <p:spPr>
          <a:xfrm>
            <a:off x="8752892" y="760540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pic>
        <p:nvPicPr>
          <p:cNvPr id="12" name="06. LẦN 3">
            <a:hlinkClick r:id="" action="ppaction://media"/>
            <a:extLst>
              <a:ext uri="{FF2B5EF4-FFF2-40B4-BE49-F238E27FC236}">
                <a16:creationId xmlns:a16="http://schemas.microsoft.com/office/drawing/2014/main" id="{358271BC-BA8B-4235-9944-EA92F0166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87F9EBF3-AC50-4E62-B952-E941878F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70" y="623238"/>
            <a:ext cx="8441060" cy="56171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3A682C-1209-4E41-9C53-F5E22C09A3A9}"/>
              </a:ext>
            </a:extLst>
          </p:cNvPr>
          <p:cNvSpPr txBox="1"/>
          <p:nvPr/>
        </p:nvSpPr>
        <p:spPr>
          <a:xfrm>
            <a:off x="2807369" y="2890391"/>
            <a:ext cx="6577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BÉ TÌM NHANH – CHỌN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2" name="07. TRÒ CHƠI TÌM NHANH ĐOÁN ĐÚNG">
            <a:hlinkClick r:id="" action="ppaction://media"/>
            <a:extLst>
              <a:ext uri="{FF2B5EF4-FFF2-40B4-BE49-F238E27FC236}">
                <a16:creationId xmlns:a16="http://schemas.microsoft.com/office/drawing/2014/main" id="{AB3F67B2-0B40-48FD-B1A4-2A1174BA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28673" y="84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2D73327-F672-44D9-8E65-B1B76ED54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CCD1522-6E2E-4704-8B94-2E6A440A2730}"/>
              </a:ext>
            </a:extLst>
          </p:cNvPr>
          <p:cNvGrpSpPr/>
          <p:nvPr/>
        </p:nvGrpSpPr>
        <p:grpSpPr>
          <a:xfrm>
            <a:off x="381787" y="3429000"/>
            <a:ext cx="5696903" cy="3204411"/>
            <a:chOff x="386279" y="3204411"/>
            <a:chExt cx="5696903" cy="3204411"/>
          </a:xfrm>
        </p:grpSpPr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D7D381FC-83C7-42F6-BA0C-AF589214EFA8}"/>
                </a:ext>
              </a:extLst>
            </p:cNvPr>
            <p:cNvSpPr/>
            <p:nvPr/>
          </p:nvSpPr>
          <p:spPr>
            <a:xfrm>
              <a:off x="386279" y="3204411"/>
              <a:ext cx="5696903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EBF89442-97D8-4861-B853-E43AC9AC71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1074821" y="396239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7C2CFD74-F5F7-45D4-88A0-58A7AD5CE2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2022984" y="3799974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68E3C036-A14A-4EF2-AC78-B278E0D667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3017120" y="377787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DD7D0B5B-FE49-4A8B-9691-366DDE00A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4079821" y="377787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DC66472F-49EA-43E1-89EE-ED2A76B050AF}"/>
              </a:ext>
            </a:extLst>
          </p:cNvPr>
          <p:cNvGrpSpPr/>
          <p:nvPr/>
        </p:nvGrpSpPr>
        <p:grpSpPr>
          <a:xfrm>
            <a:off x="6067270" y="2873090"/>
            <a:ext cx="5900487" cy="3204411"/>
            <a:chOff x="5909726" y="2546685"/>
            <a:chExt cx="5900487" cy="3204411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80B8F57D-63BF-402A-8616-DC2DFA4A93E8}"/>
                </a:ext>
              </a:extLst>
            </p:cNvPr>
            <p:cNvSpPr/>
            <p:nvPr/>
          </p:nvSpPr>
          <p:spPr>
            <a:xfrm>
              <a:off x="5909726" y="2546685"/>
              <a:ext cx="5900487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ẦU TRƯỢT HÌNH CON VOI BẰNG COMPOSITE">
              <a:extLst>
                <a:ext uri="{FF2B5EF4-FFF2-40B4-BE49-F238E27FC236}">
                  <a16:creationId xmlns:a16="http://schemas.microsoft.com/office/drawing/2014/main" id="{E23F87D5-6FA0-4A34-B269-EF6693C92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387" y="3036723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ẦU TRƯỢT HÌNH CON VOI BẰNG COMPOSITE">
              <a:extLst>
                <a:ext uri="{FF2B5EF4-FFF2-40B4-BE49-F238E27FC236}">
                  <a16:creationId xmlns:a16="http://schemas.microsoft.com/office/drawing/2014/main" id="{31FF4881-623C-4D93-8A2D-508C68D43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938" y="4044525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ẦU TRƯỢT HÌNH CON VOI BẰNG COMPOSITE">
              <a:extLst>
                <a:ext uri="{FF2B5EF4-FFF2-40B4-BE49-F238E27FC236}">
                  <a16:creationId xmlns:a16="http://schemas.microsoft.com/office/drawing/2014/main" id="{2D05F6C9-F0FD-4636-AD2D-5111DB9DC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543" y="2718635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8100E471-F763-42A5-A8EC-25B653E0EDD9}"/>
              </a:ext>
            </a:extLst>
          </p:cNvPr>
          <p:cNvGrpSpPr/>
          <p:nvPr/>
        </p:nvGrpSpPr>
        <p:grpSpPr>
          <a:xfrm rot="255177">
            <a:off x="2464269" y="76347"/>
            <a:ext cx="5900487" cy="3204411"/>
            <a:chOff x="2258360" y="-162425"/>
            <a:chExt cx="5900487" cy="3204411"/>
          </a:xfrm>
        </p:grpSpPr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7B0FBDD7-0C40-4202-9D53-D74722609D29}"/>
                </a:ext>
              </a:extLst>
            </p:cNvPr>
            <p:cNvSpPr/>
            <p:nvPr/>
          </p:nvSpPr>
          <p:spPr>
            <a:xfrm>
              <a:off x="2258360" y="-162425"/>
              <a:ext cx="5900487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CE52E0C4-BECC-4D7A-B177-528119AFE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065" y="28219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1F8EE428-5BEB-4FE0-AAB7-1A9F7D328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643" y="21202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4A46C182-FF5B-422D-A650-56B344F9D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3075">
              <a:off x="5374187" y="1348465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2D156DDD-1999-40E4-BE09-9A21A57F9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265" y="1452387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D86C9DEB-C2BC-4728-AEA5-53DC9888B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727" y="48130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A1A2296C-413A-4292-A6D0-3B0C56156494}"/>
              </a:ext>
            </a:extLst>
          </p:cNvPr>
          <p:cNvGrpSpPr/>
          <p:nvPr/>
        </p:nvGrpSpPr>
        <p:grpSpPr>
          <a:xfrm>
            <a:off x="7923968" y="267683"/>
            <a:ext cx="1624429" cy="1560054"/>
            <a:chOff x="7923968" y="267683"/>
            <a:chExt cx="1624429" cy="1560054"/>
          </a:xfrm>
        </p:grpSpPr>
        <p:sp>
          <p:nvSpPr>
            <p:cNvPr id="25" name="Lưu đồ: Đường kết nối 24">
              <a:extLst>
                <a:ext uri="{FF2B5EF4-FFF2-40B4-BE49-F238E27FC236}">
                  <a16:creationId xmlns:a16="http://schemas.microsoft.com/office/drawing/2014/main" id="{18544D71-A9C8-4ADB-87E4-478E6336567D}"/>
                </a:ext>
              </a:extLst>
            </p:cNvPr>
            <p:cNvSpPr/>
            <p:nvPr/>
          </p:nvSpPr>
          <p:spPr>
            <a:xfrm>
              <a:off x="7923968" y="267683"/>
              <a:ext cx="1624429" cy="156005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75725ECE-6703-4209-8FCF-2D5540038B57}"/>
                </a:ext>
              </a:extLst>
            </p:cNvPr>
            <p:cNvSpPr txBox="1"/>
            <p:nvPr/>
          </p:nvSpPr>
          <p:spPr>
            <a:xfrm>
              <a:off x="8206041" y="362957"/>
              <a:ext cx="11233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800" b="1">
                  <a:solidFill>
                    <a:srgbClr val="FF0000"/>
                  </a:solidFill>
                </a:rPr>
                <a:t>5</a:t>
              </a:r>
              <a:endParaRPr lang="en-US" sz="8800" b="1">
                <a:solidFill>
                  <a:srgbClr val="FF0000"/>
                </a:solidFill>
              </a:endParaRPr>
            </a:p>
          </p:txBody>
        </p:sp>
      </p:grpSp>
      <p:pic>
        <p:nvPicPr>
          <p:cNvPr id="10" name="Đồng hồ đếm ngược 10 giây - có link download 5">
            <a:hlinkClick r:id="" action="ppaction://media"/>
            <a:extLst>
              <a:ext uri="{FF2B5EF4-FFF2-40B4-BE49-F238E27FC236}">
                <a16:creationId xmlns:a16="http://schemas.microsoft.com/office/drawing/2014/main" id="{BE876F0E-E0B9-48D4-A1F8-9E953C85B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059" y="83894"/>
            <a:ext cx="1446958" cy="14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7000">
        <p15:prstTrans prst="origami"/>
      </p:transition>
    </mc:Choice>
    <mc:Fallback xmlns="">
      <p:transition spd="slow" advTm="5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121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8C49BEF-6D34-43A7-8819-363168D1C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 r="-1" b="-1"/>
          <a:stretch/>
        </p:blipFill>
        <p:spPr>
          <a:xfrm>
            <a:off x="19" y="9"/>
            <a:ext cx="12079513" cy="6898095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CEFA3AA5-A9E6-41CF-B905-0E55B1B3D8AB}"/>
              </a:ext>
            </a:extLst>
          </p:cNvPr>
          <p:cNvGrpSpPr/>
          <p:nvPr/>
        </p:nvGrpSpPr>
        <p:grpSpPr>
          <a:xfrm>
            <a:off x="182696" y="112296"/>
            <a:ext cx="6538946" cy="1475872"/>
            <a:chOff x="182696" y="112296"/>
            <a:chExt cx="6538946" cy="147587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4CA48AA5-BB9B-4B56-9E09-048A3FB339EF}"/>
                </a:ext>
              </a:extLst>
            </p:cNvPr>
            <p:cNvSpPr/>
            <p:nvPr/>
          </p:nvSpPr>
          <p:spPr>
            <a:xfrm>
              <a:off x="182696" y="112296"/>
              <a:ext cx="6538946" cy="1475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D1E5A6D9-EBBF-43AF-981B-20EB62A3E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451" y="31282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57113EF1-9B0D-430F-ABD1-9DA31F583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348" y="254673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09749AC7-96A5-4ED6-9397-AF00C1654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473" y="26269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4ABDADA0-D699-47BF-B9E6-D1BE3EDB7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536" y="26269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312694CD-EF93-4358-A599-D81E2A651994}"/>
              </a:ext>
            </a:extLst>
          </p:cNvPr>
          <p:cNvGrpSpPr/>
          <p:nvPr/>
        </p:nvGrpSpPr>
        <p:grpSpPr>
          <a:xfrm>
            <a:off x="0" y="1764624"/>
            <a:ext cx="6538946" cy="1600208"/>
            <a:chOff x="0" y="1764624"/>
            <a:chExt cx="6538946" cy="1600208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07E4BDF-240D-4226-83AF-452269C1A21E}"/>
                </a:ext>
              </a:extLst>
            </p:cNvPr>
            <p:cNvSpPr/>
            <p:nvPr/>
          </p:nvSpPr>
          <p:spPr>
            <a:xfrm>
              <a:off x="0" y="1764624"/>
              <a:ext cx="6538946" cy="16002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0A31C7F6-684E-41F0-8F0C-01EB5B5DE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44" y="1870906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70732FC0-320B-4074-BEF9-252B44AC2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450" y="1870906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6C565571-C0A0-4E32-92DD-D1E2F4D1F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556" y="1834813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B0323924-2774-4C6B-B2DC-212D69B04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77" y="1883939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38D4BD7A-C640-47B3-B3EE-16DF774C3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483" y="1870905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5F90552-0FEB-4B0C-A06F-4478624470A3}"/>
              </a:ext>
            </a:extLst>
          </p:cNvPr>
          <p:cNvGrpSpPr/>
          <p:nvPr/>
        </p:nvGrpSpPr>
        <p:grpSpPr>
          <a:xfrm>
            <a:off x="49073" y="3541288"/>
            <a:ext cx="6538946" cy="1600208"/>
            <a:chOff x="0" y="3541288"/>
            <a:chExt cx="6538946" cy="1600208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19DE6F9E-28F4-48DE-95BA-5BE2C7F5C12B}"/>
                </a:ext>
              </a:extLst>
            </p:cNvPr>
            <p:cNvSpPr/>
            <p:nvPr/>
          </p:nvSpPr>
          <p:spPr>
            <a:xfrm>
              <a:off x="0" y="3541288"/>
              <a:ext cx="6538946" cy="16002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Mẹ có (4 ) cái bánh. Mẹ cho em ăn một cái. Mẹ còn lại số cái bá">
              <a:extLst>
                <a:ext uri="{FF2B5EF4-FFF2-40B4-BE49-F238E27FC236}">
                  <a16:creationId xmlns:a16="http://schemas.microsoft.com/office/drawing/2014/main" id="{F8B263D0-A62D-4A8D-9816-15C68B22C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019" y="3617487"/>
              <a:ext cx="1354579" cy="123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ẹ có (4 ) cái bánh. Mẹ cho em ăn một cái. Mẹ còn lại số cái bá">
              <a:extLst>
                <a:ext uri="{FF2B5EF4-FFF2-40B4-BE49-F238E27FC236}">
                  <a16:creationId xmlns:a16="http://schemas.microsoft.com/office/drawing/2014/main" id="{82F98104-B7FC-4984-BA20-9EF7CB43A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77" y="3642554"/>
              <a:ext cx="1354579" cy="123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6AE26CEC-C7A1-49A7-A5D5-EACE65514C42}"/>
              </a:ext>
            </a:extLst>
          </p:cNvPr>
          <p:cNvGrpSpPr/>
          <p:nvPr/>
        </p:nvGrpSpPr>
        <p:grpSpPr>
          <a:xfrm>
            <a:off x="0" y="5029887"/>
            <a:ext cx="6538946" cy="2007192"/>
            <a:chOff x="0" y="5029887"/>
            <a:chExt cx="6538946" cy="2007192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D198B780-14A6-4756-8C3D-23FB7BF8325A}"/>
                </a:ext>
              </a:extLst>
            </p:cNvPr>
            <p:cNvSpPr/>
            <p:nvPr/>
          </p:nvSpPr>
          <p:spPr>
            <a:xfrm>
              <a:off x="0" y="5317952"/>
              <a:ext cx="6538946" cy="1481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ánh Pateso (3 cái)">
              <a:extLst>
                <a:ext uri="{FF2B5EF4-FFF2-40B4-BE49-F238E27FC236}">
                  <a16:creationId xmlns:a16="http://schemas.microsoft.com/office/drawing/2014/main" id="{7BC42028-7345-4A5D-9D2D-2C9A54E5E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3591">
              <a:off x="1249729" y="5029887"/>
              <a:ext cx="3808714" cy="200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0A3319C-8935-4A90-A4FB-0539D006340A}"/>
              </a:ext>
            </a:extLst>
          </p:cNvPr>
          <p:cNvGrpSpPr/>
          <p:nvPr/>
        </p:nvGrpSpPr>
        <p:grpSpPr>
          <a:xfrm>
            <a:off x="9331518" y="144377"/>
            <a:ext cx="1347538" cy="1217198"/>
            <a:chOff x="9529011" y="112296"/>
            <a:chExt cx="1347538" cy="1217198"/>
          </a:xfrm>
        </p:grpSpPr>
        <p:sp>
          <p:nvSpPr>
            <p:cNvPr id="6" name="Lưu đồ: Đường kết nối 5">
              <a:extLst>
                <a:ext uri="{FF2B5EF4-FFF2-40B4-BE49-F238E27FC236}">
                  <a16:creationId xmlns:a16="http://schemas.microsoft.com/office/drawing/2014/main" id="{F4657029-649D-4D55-A284-F6AC702369B5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3F47632-F1AE-4B97-B82A-2C669F235F6D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3</a:t>
              </a:r>
              <a:endParaRPr lang="en-US" sz="6600" b="1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DEAF2C-D66A-4FB2-9343-1E3D48AA8CA2}"/>
              </a:ext>
            </a:extLst>
          </p:cNvPr>
          <p:cNvGrpSpPr/>
          <p:nvPr/>
        </p:nvGrpSpPr>
        <p:grpSpPr>
          <a:xfrm>
            <a:off x="9339538" y="1909933"/>
            <a:ext cx="1347538" cy="1217198"/>
            <a:chOff x="9529011" y="112296"/>
            <a:chExt cx="1347538" cy="1217198"/>
          </a:xfrm>
        </p:grpSpPr>
        <p:sp>
          <p:nvSpPr>
            <p:cNvPr id="27" name="Lưu đồ: Đường kết nối 26">
              <a:extLst>
                <a:ext uri="{FF2B5EF4-FFF2-40B4-BE49-F238E27FC236}">
                  <a16:creationId xmlns:a16="http://schemas.microsoft.com/office/drawing/2014/main" id="{287BD2CF-99C1-4D5F-9279-237E5E69F4E9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84EA25B5-9AB7-4AE2-B1AD-7BD4DCFF4157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2</a:t>
              </a:r>
              <a:endParaRPr lang="en-US" sz="6600" b="1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E40B5252-709B-4208-B1C6-E1BE3313D4D1}"/>
              </a:ext>
            </a:extLst>
          </p:cNvPr>
          <p:cNvGrpSpPr/>
          <p:nvPr/>
        </p:nvGrpSpPr>
        <p:grpSpPr>
          <a:xfrm>
            <a:off x="9324810" y="3722999"/>
            <a:ext cx="1347538" cy="1217198"/>
            <a:chOff x="9529011" y="112296"/>
            <a:chExt cx="1347538" cy="1217198"/>
          </a:xfrm>
        </p:grpSpPr>
        <p:sp>
          <p:nvSpPr>
            <p:cNvPr id="30" name="Lưu đồ: Đường kết nối 29">
              <a:extLst>
                <a:ext uri="{FF2B5EF4-FFF2-40B4-BE49-F238E27FC236}">
                  <a16:creationId xmlns:a16="http://schemas.microsoft.com/office/drawing/2014/main" id="{E3FC5588-53F7-4A99-BF59-DB1FC5183D14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B27177F8-6430-49F2-AA0A-0B35E24863D7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F5510F7E-B096-4E84-BF4B-4502DF236835}"/>
              </a:ext>
            </a:extLst>
          </p:cNvPr>
          <p:cNvGrpSpPr/>
          <p:nvPr/>
        </p:nvGrpSpPr>
        <p:grpSpPr>
          <a:xfrm>
            <a:off x="9257609" y="5528506"/>
            <a:ext cx="1347538" cy="1217198"/>
            <a:chOff x="9529011" y="112296"/>
            <a:chExt cx="1347538" cy="1217198"/>
          </a:xfrm>
        </p:grpSpPr>
        <p:sp>
          <p:nvSpPr>
            <p:cNvPr id="33" name="Lưu đồ: Đường kết nối 32">
              <a:extLst>
                <a:ext uri="{FF2B5EF4-FFF2-40B4-BE49-F238E27FC236}">
                  <a16:creationId xmlns:a16="http://schemas.microsoft.com/office/drawing/2014/main" id="{3AD61000-C5D6-4DC3-8A43-59CDBED53981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F2533847-CA9C-4342-ADFD-924EBEAE994C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4</a:t>
              </a:r>
              <a:endParaRPr lang="en-US" sz="6600" b="1"/>
            </a:p>
          </p:txBody>
        </p:sp>
      </p:grp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2C2B7854-5C21-4461-93BB-2C3E815E39C7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538946" y="2564728"/>
            <a:ext cx="2944970" cy="1395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Đồng hồ đếm ngược 10 giây - có link download 5">
            <a:hlinkClick r:id="" action="ppaction://media"/>
            <a:extLst>
              <a:ext uri="{FF2B5EF4-FFF2-40B4-BE49-F238E27FC236}">
                <a16:creationId xmlns:a16="http://schemas.microsoft.com/office/drawing/2014/main" id="{A5673B18-ED15-4CCF-8D39-7F138C4978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19637" y="0"/>
            <a:ext cx="1446958" cy="14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000"/>
    </mc:Choice>
    <mc:Fallback xmlns="">
      <p:transition spd="slow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12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121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121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121"/>
                            </p:stCondLst>
                            <p:childTnLst>
                              <p:par>
                                <p:cTn id="6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121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121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8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860671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243</Words>
  <Application>Microsoft Office PowerPoint</Application>
  <PresentationFormat>Widescreen</PresentationFormat>
  <Paragraphs>109</Paragraphs>
  <Slides>22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Articulate Narrow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Do Hue</dc:creator>
  <cp:lastModifiedBy>admin</cp:lastModifiedBy>
  <cp:revision>23</cp:revision>
  <dcterms:created xsi:type="dcterms:W3CDTF">2021-09-11T14:52:32Z</dcterms:created>
  <dcterms:modified xsi:type="dcterms:W3CDTF">2025-09-14T10:59:53Z</dcterms:modified>
</cp:coreProperties>
</file>