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4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5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30T18:12:28.168" idx="1">
    <p:pos x="5664" y="35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3-30T18:14:11.864" idx="2">
    <p:pos x="5136" y="38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BCF2-600E-A6DE-27A1-C9D39E7C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B3C44-8543-9139-C1A0-4FD04E3E0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96"/>
            <a:ext cx="9345422" cy="7152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309B0-7CF4-5F6F-FAA9-5E31C2652FBE}"/>
              </a:ext>
            </a:extLst>
          </p:cNvPr>
          <p:cNvSpPr txBox="1"/>
          <p:nvPr/>
        </p:nvSpPr>
        <p:spPr>
          <a:xfrm>
            <a:off x="2514600" y="609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QUẬN LONG BIÊN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Long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BA5C9-CB8C-2F6C-714D-68C657B953FF}"/>
              </a:ext>
            </a:extLst>
          </p:cNvPr>
          <p:cNvSpPr txBox="1"/>
          <p:nvPr/>
        </p:nvSpPr>
        <p:spPr>
          <a:xfrm>
            <a:off x="1447800" y="2590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VỰC PHÁT TRIỂN NHẬN THỨC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CCFEA-B722-BD8D-D80B-E5E661FBDCF6}"/>
              </a:ext>
            </a:extLst>
          </p:cNvPr>
          <p:cNvSpPr txBox="1"/>
          <p:nvPr/>
        </p:nvSpPr>
        <p:spPr>
          <a:xfrm>
            <a:off x="2362200" y="3743981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tuổi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( 5-6 tuổi)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Lê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Giang</a:t>
            </a:r>
          </a:p>
        </p:txBody>
      </p:sp>
    </p:spTree>
    <p:extLst>
      <p:ext uri="{BB962C8B-B14F-4D97-AF65-F5344CB8AC3E}">
        <p14:creationId xmlns:p14="http://schemas.microsoft.com/office/powerpoint/2010/main" val="10223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159B55-4BBC-4D60-B10F-AE9A28AF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96D61-97FC-4672-80BD-E30833D9F59A}"/>
              </a:ext>
            </a:extLst>
          </p:cNvPr>
          <p:cNvSpPr txBox="1"/>
          <p:nvPr/>
        </p:nvSpPr>
        <p:spPr>
          <a:xfrm>
            <a:off x="1600200" y="2286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98DD9BE-1901-48DB-8D2E-E8E6F4F0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858000" cy="44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F6E29AF3-D6EF-40CF-BD05-528D4EA6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429250"/>
            <a:ext cx="5772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405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Đều là gió và rất mát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87735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Khác nhau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tự nhiên: </a:t>
            </a:r>
            <a:r>
              <a:rPr lang="en-US" sz="2800" dirty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nhân tạo: </a:t>
            </a:r>
            <a:r>
              <a:rPr lang="en-US" sz="2800" dirty="0">
                <a:solidFill>
                  <a:srgbClr val="FF0000"/>
                </a:solidFill>
              </a:rPr>
              <a:t>là gió ở bên trong do con người tạo ra</a:t>
            </a: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0232E-BBB7-437F-8798-3FD99117EECA}"/>
              </a:ext>
            </a:extLst>
          </p:cNvPr>
          <p:cNvSpPr txBox="1"/>
          <p:nvPr/>
        </p:nvSpPr>
        <p:spPr>
          <a:xfrm>
            <a:off x="1752600" y="1981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Xin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chào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!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584-F563-4E87-9ACA-FA9E3D42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7023B-FEBA-4E5B-99FF-790D3832F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25F11-620A-41A3-8A2F-121762901091}"/>
              </a:ext>
            </a:extLst>
          </p:cNvPr>
          <p:cNvSpPr txBox="1"/>
          <p:nvPr/>
        </p:nvSpPr>
        <p:spPr>
          <a:xfrm>
            <a:off x="2209800" y="198245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tự</a:t>
            </a:r>
            <a:r>
              <a:rPr lang="vi-VN" sz="4400" dirty="0">
                <a:latin typeface="+mj-lt"/>
              </a:rPr>
              <a:t> nhiên </a:t>
            </a:r>
            <a:r>
              <a:rPr lang="vi-VN" sz="4400" dirty="0" err="1">
                <a:latin typeface="+mj-lt"/>
              </a:rPr>
              <a:t>và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02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>
                <a:solidFill>
                  <a:srgbClr val="FF0000"/>
                </a:solidFill>
              </a:rPr>
              <a:t>Mà bay cửa sổ</a:t>
            </a: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 Khám phá về gió tự nhiên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155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25</cp:revision>
  <dcterms:created xsi:type="dcterms:W3CDTF">2020-04-10T10:31:15Z</dcterms:created>
  <dcterms:modified xsi:type="dcterms:W3CDTF">2024-03-30T11:20:49Z</dcterms:modified>
</cp:coreProperties>
</file>