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1/1/2016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1/1/2016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1/1/2016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6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9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0" b="7771"/>
          <a:stretch/>
        </p:blipFill>
        <p:spPr bwMode="auto">
          <a:xfrm>
            <a:off x="-38100" y="-7620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6096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  </a:t>
            </a:r>
            <a:r>
              <a:rPr lang="en-US" sz="20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vi-V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    TRUỜNG MẦM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NON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LONG BIÊN 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24000"/>
            <a:ext cx="1919654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905506"/>
            <a:ext cx="6781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3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 giao thông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 tượng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MGB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vi-VN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524000"/>
            <a:ext cx="1935773" cy="193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819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265</Words>
  <Application>Microsoft Office PowerPoint</Application>
  <PresentationFormat>On-screen Show (4:3)</PresentationFormat>
  <Paragraphs>77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.VnCooperH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NMT</cp:lastModifiedBy>
  <cp:revision>60</cp:revision>
  <dcterms:created xsi:type="dcterms:W3CDTF">2016-04-10T13:01:26Z</dcterms:created>
  <dcterms:modified xsi:type="dcterms:W3CDTF">2015-12-31T18:12:05Z</dcterms:modified>
</cp:coreProperties>
</file>