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2"/>
  </p:notesMasterIdLst>
  <p:sldIdLst>
    <p:sldId id="360" r:id="rId3"/>
    <p:sldId id="323" r:id="rId4"/>
    <p:sldId id="306" r:id="rId5"/>
    <p:sldId id="362" r:id="rId6"/>
    <p:sldId id="363" r:id="rId7"/>
    <p:sldId id="364" r:id="rId8"/>
    <p:sldId id="365" r:id="rId9"/>
    <p:sldId id="366" r:id="rId10"/>
    <p:sldId id="279" r:id="rId11"/>
    <p:sldId id="280" r:id="rId12"/>
    <p:sldId id="281" r:id="rId13"/>
    <p:sldId id="282" r:id="rId14"/>
    <p:sldId id="287" r:id="rId15"/>
    <p:sldId id="332" r:id="rId16"/>
    <p:sldId id="288" r:id="rId17"/>
    <p:sldId id="289" r:id="rId18"/>
    <p:sldId id="264" r:id="rId19"/>
    <p:sldId id="269" r:id="rId20"/>
    <p:sldId id="31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vũ" initials="tv" lastIdx="1" clrIdx="0">
    <p:extLst>
      <p:ext uri="{19B8F6BF-5375-455C-9EA6-DF929625EA0E}">
        <p15:presenceInfo xmlns:p15="http://schemas.microsoft.com/office/powerpoint/2012/main" userId="316f030b5e45c0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99"/>
    <a:srgbClr val="66FFFF"/>
    <a:srgbClr val="33CC33"/>
    <a:srgbClr val="FFFFCC"/>
    <a:srgbClr val="0033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881" autoAdjust="0"/>
  </p:normalViewPr>
  <p:slideViewPr>
    <p:cSldViewPr>
      <p:cViewPr varScale="1">
        <p:scale>
          <a:sx n="65" d="100"/>
          <a:sy n="65" d="100"/>
        </p:scale>
        <p:origin x="8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06207-853D-4396-B2A3-8074F053653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D4D0D-859C-44F2-A11E-653FE644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8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2BB6-101A-9468-BEA8-2A36E5C80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411C75-873F-D182-8BCA-C66CDB5FC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6C32C9-BF69-D883-D862-58A342415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043A6-7EC2-43A5-85A4-E2AD57CAF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83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7B88ED-A0F3-47AD-D559-D3439135F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723F2D-9809-E2A4-4F19-B0B82C769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F133C2-762E-A12F-36BA-C49510009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B53DD-76A4-463F-AF56-1EE84D74F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671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8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7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5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0" r:id="rId12"/>
    <p:sldLayoutId id="21474837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23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23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23.bin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2.bin"/><Relationship Id="rId18" Type="http://schemas.openxmlformats.org/officeDocument/2006/relationships/oleObject" Target="../embeddings/oleObject57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1.bin"/><Relationship Id="rId17" Type="http://schemas.openxmlformats.org/officeDocument/2006/relationships/oleObject" Target="../embeddings/oleObject56.bin"/><Relationship Id="rId2" Type="http://schemas.openxmlformats.org/officeDocument/2006/relationships/oleObject" Target="../embeddings/oleObject42.bin"/><Relationship Id="rId16" Type="http://schemas.openxmlformats.org/officeDocument/2006/relationships/oleObject" Target="../embeddings/oleObject55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54.bin"/><Relationship Id="rId10" Type="http://schemas.openxmlformats.org/officeDocument/2006/relationships/oleObject" Target="../embeddings/oleObject49.bin"/><Relationship Id="rId19" Type="http://schemas.openxmlformats.org/officeDocument/2006/relationships/oleObject" Target="../embeddings/oleObject58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30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4.wmf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5.wmf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4.wmf"/><Relationship Id="rId7" Type="http://schemas.openxmlformats.org/officeDocument/2006/relationships/oleObject" Target="../embeddings/oleObject24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23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23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BB41F-119F-5ACC-892D-1311D337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192000" cy="6832600"/>
          </a:xfrm>
          <a:prstGeom prst="rect">
            <a:avLst/>
          </a:prstGeom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FCC3FFEA-198B-559F-9895-948176EBE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12064621" cy="7226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114A604B-0164-70BB-7B9E-11C996FB5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96" y="2565400"/>
            <a:ext cx="11791668" cy="4323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67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5" name="WordArt 20">
            <a:extLst>
              <a:ext uri="{FF2B5EF4-FFF2-40B4-BE49-F238E27FC236}">
                <a16:creationId xmlns:a16="http://schemas.microsoft.com/office/drawing/2014/main" id="{E3F94D23-17FD-9800-6238-C7C2E63EDF86}"/>
              </a:ext>
            </a:extLst>
          </p:cNvPr>
          <p:cNvSpPr>
            <a:spLocks/>
          </p:cNvSpPr>
          <p:nvPr/>
        </p:nvSpPr>
        <p:spPr bwMode="auto">
          <a:xfrm>
            <a:off x="2108010" y="3132727"/>
            <a:ext cx="7848600" cy="8967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25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718BC71-3A32-13C0-7F60-059BEE12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078" y="4560762"/>
            <a:ext cx="5425253" cy="7487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4">
            <a:extLst>
              <a:ext uri="{FF2B5EF4-FFF2-40B4-BE49-F238E27FC236}">
                <a16:creationId xmlns:a16="http://schemas.microsoft.com/office/drawing/2014/main" id="{1D4D7355-1499-2033-000B-1C24698A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206" y="5715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Oval 5">
            <a:extLst>
              <a:ext uri="{FF2B5EF4-FFF2-40B4-BE49-F238E27FC236}">
                <a16:creationId xmlns:a16="http://schemas.microsoft.com/office/drawing/2014/main" id="{651D6854-452A-214B-04C7-ED45F8764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6">
            <a:extLst>
              <a:ext uri="{FF2B5EF4-FFF2-40B4-BE49-F238E27FC236}">
                <a16:creationId xmlns:a16="http://schemas.microsoft.com/office/drawing/2014/main" id="{69C994B7-E121-5FE8-75D2-888F066F8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6503" name="Object 7">
            <a:extLst>
              <a:ext uri="{FF2B5EF4-FFF2-40B4-BE49-F238E27FC236}">
                <a16:creationId xmlns:a16="http://schemas.microsoft.com/office/drawing/2014/main" id="{2EE85FE6-CEF2-CAC1-77D4-EE40F1DB5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283080"/>
              </p:ext>
            </p:extLst>
          </p:nvPr>
        </p:nvGraphicFramePr>
        <p:xfrm>
          <a:off x="8382000" y="1190626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06503" name="Object 7">
                        <a:extLst>
                          <a:ext uri="{FF2B5EF4-FFF2-40B4-BE49-F238E27FC236}">
                            <a16:creationId xmlns:a16="http://schemas.microsoft.com/office/drawing/2014/main" id="{2EE85FE6-CEF2-CAC1-77D4-EE40F1DB57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190626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4" name="Object 8">
            <a:extLst>
              <a:ext uri="{FF2B5EF4-FFF2-40B4-BE49-F238E27FC236}">
                <a16:creationId xmlns:a16="http://schemas.microsoft.com/office/drawing/2014/main" id="{8642D62B-CA33-4686-7E93-306ABEF28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50859"/>
              </p:ext>
            </p:extLst>
          </p:nvPr>
        </p:nvGraphicFramePr>
        <p:xfrm>
          <a:off x="2667000" y="1067569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6504" name="Object 8">
                        <a:extLst>
                          <a:ext uri="{FF2B5EF4-FFF2-40B4-BE49-F238E27FC236}">
                            <a16:creationId xmlns:a16="http://schemas.microsoft.com/office/drawing/2014/main" id="{8642D62B-CA33-4686-7E93-306ABEF28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67569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5" name="Object 9">
            <a:extLst>
              <a:ext uri="{FF2B5EF4-FFF2-40B4-BE49-F238E27FC236}">
                <a16:creationId xmlns:a16="http://schemas.microsoft.com/office/drawing/2014/main" id="{0849E1C6-85FF-46B7-3D3D-752CEBEA8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52406"/>
              </p:ext>
            </p:extLst>
          </p:nvPr>
        </p:nvGraphicFramePr>
        <p:xfrm>
          <a:off x="3315929" y="1067569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6505" name="Object 9">
                        <a:extLst>
                          <a:ext uri="{FF2B5EF4-FFF2-40B4-BE49-F238E27FC236}">
                            <a16:creationId xmlns:a16="http://schemas.microsoft.com/office/drawing/2014/main" id="{0849E1C6-85FF-46B7-3D3D-752CEBEA8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929" y="1067569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>
            <a:extLst>
              <a:ext uri="{FF2B5EF4-FFF2-40B4-BE49-F238E27FC236}">
                <a16:creationId xmlns:a16="http://schemas.microsoft.com/office/drawing/2014/main" id="{F8529E53-1FB9-3950-B693-7AA5852B6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27138"/>
              </p:ext>
            </p:extLst>
          </p:nvPr>
        </p:nvGraphicFramePr>
        <p:xfrm>
          <a:off x="4102510" y="110566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6506" name="Object 10">
                        <a:extLst>
                          <a:ext uri="{FF2B5EF4-FFF2-40B4-BE49-F238E27FC236}">
                            <a16:creationId xmlns:a16="http://schemas.microsoft.com/office/drawing/2014/main" id="{F8529E53-1FB9-3950-B693-7AA5852B6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510" y="110566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7" name="Object 11">
            <a:extLst>
              <a:ext uri="{FF2B5EF4-FFF2-40B4-BE49-F238E27FC236}">
                <a16:creationId xmlns:a16="http://schemas.microsoft.com/office/drawing/2014/main" id="{E7C9C59A-5393-5CCB-2532-B0A599F77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084709"/>
              </p:ext>
            </p:extLst>
          </p:nvPr>
        </p:nvGraphicFramePr>
        <p:xfrm>
          <a:off x="4836242" y="110566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6507" name="Object 11">
                        <a:extLst>
                          <a:ext uri="{FF2B5EF4-FFF2-40B4-BE49-F238E27FC236}">
                            <a16:creationId xmlns:a16="http://schemas.microsoft.com/office/drawing/2014/main" id="{E7C9C59A-5393-5CCB-2532-B0A599F77F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242" y="110566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8" name="Object 12">
            <a:extLst>
              <a:ext uri="{FF2B5EF4-FFF2-40B4-BE49-F238E27FC236}">
                <a16:creationId xmlns:a16="http://schemas.microsoft.com/office/drawing/2014/main" id="{08BD08BE-9A6A-75D5-71D8-737EFF4C3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423641"/>
              </p:ext>
            </p:extLst>
          </p:nvPr>
        </p:nvGraphicFramePr>
        <p:xfrm>
          <a:off x="5591482" y="1114426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6508" name="Object 12">
                        <a:extLst>
                          <a:ext uri="{FF2B5EF4-FFF2-40B4-BE49-F238E27FC236}">
                            <a16:creationId xmlns:a16="http://schemas.microsoft.com/office/drawing/2014/main" id="{08BD08BE-9A6A-75D5-71D8-737EFF4C3E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482" y="1114426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9" name="Object 13">
            <a:extLst>
              <a:ext uri="{FF2B5EF4-FFF2-40B4-BE49-F238E27FC236}">
                <a16:creationId xmlns:a16="http://schemas.microsoft.com/office/drawing/2014/main" id="{2E155BEC-6BD1-BE7E-EC4E-BD95ED6527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630915"/>
              </p:ext>
            </p:extLst>
          </p:nvPr>
        </p:nvGraphicFramePr>
        <p:xfrm>
          <a:off x="6278511" y="1052514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09" name="Object 13">
                        <a:extLst>
                          <a:ext uri="{FF2B5EF4-FFF2-40B4-BE49-F238E27FC236}">
                            <a16:creationId xmlns:a16="http://schemas.microsoft.com/office/drawing/2014/main" id="{2E155BEC-6BD1-BE7E-EC4E-BD95ED6527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11" y="1052514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0" name="Object 14">
            <a:extLst>
              <a:ext uri="{FF2B5EF4-FFF2-40B4-BE49-F238E27FC236}">
                <a16:creationId xmlns:a16="http://schemas.microsoft.com/office/drawing/2014/main" id="{38B07066-EB7C-394E-D587-E9B223AB9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78952"/>
              </p:ext>
            </p:extLst>
          </p:nvPr>
        </p:nvGraphicFramePr>
        <p:xfrm>
          <a:off x="7632290" y="1052514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10" name="Object 14">
                        <a:extLst>
                          <a:ext uri="{FF2B5EF4-FFF2-40B4-BE49-F238E27FC236}">
                            <a16:creationId xmlns:a16="http://schemas.microsoft.com/office/drawing/2014/main" id="{38B07066-EB7C-394E-D587-E9B223AB94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290" y="1052514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1" name="Object 15">
            <a:extLst>
              <a:ext uri="{FF2B5EF4-FFF2-40B4-BE49-F238E27FC236}">
                <a16:creationId xmlns:a16="http://schemas.microsoft.com/office/drawing/2014/main" id="{076684FB-A1BF-20A7-704E-06017AAB9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684371"/>
              </p:ext>
            </p:extLst>
          </p:nvPr>
        </p:nvGraphicFramePr>
        <p:xfrm>
          <a:off x="6958780" y="1183788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11" name="Object 15">
                        <a:extLst>
                          <a:ext uri="{FF2B5EF4-FFF2-40B4-BE49-F238E27FC236}">
                            <a16:creationId xmlns:a16="http://schemas.microsoft.com/office/drawing/2014/main" id="{076684FB-A1BF-20A7-704E-06017AAB9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780" y="1183788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2" name="Object 16">
            <a:extLst>
              <a:ext uri="{FF2B5EF4-FFF2-40B4-BE49-F238E27FC236}">
                <a16:creationId xmlns:a16="http://schemas.microsoft.com/office/drawing/2014/main" id="{03C4C13B-A2DA-76AA-BB53-0902997A8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06512" name="Object 16">
                        <a:extLst>
                          <a:ext uri="{FF2B5EF4-FFF2-40B4-BE49-F238E27FC236}">
                            <a16:creationId xmlns:a16="http://schemas.microsoft.com/office/drawing/2014/main" id="{03C4C13B-A2DA-76AA-BB53-0902997A89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3" name="Object 17">
            <a:extLst>
              <a:ext uri="{FF2B5EF4-FFF2-40B4-BE49-F238E27FC236}">
                <a16:creationId xmlns:a16="http://schemas.microsoft.com/office/drawing/2014/main" id="{E864228E-8138-EBB0-9283-FFD052317F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13" name="Object 17">
                        <a:extLst>
                          <a:ext uri="{FF2B5EF4-FFF2-40B4-BE49-F238E27FC236}">
                            <a16:creationId xmlns:a16="http://schemas.microsoft.com/office/drawing/2014/main" id="{E864228E-8138-EBB0-9283-FFD052317F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4" name="Object 18">
            <a:extLst>
              <a:ext uri="{FF2B5EF4-FFF2-40B4-BE49-F238E27FC236}">
                <a16:creationId xmlns:a16="http://schemas.microsoft.com/office/drawing/2014/main" id="{5144E4CE-DEFF-D92E-5AB2-3D94EF3DDB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14" name="Object 18">
                        <a:extLst>
                          <a:ext uri="{FF2B5EF4-FFF2-40B4-BE49-F238E27FC236}">
                            <a16:creationId xmlns:a16="http://schemas.microsoft.com/office/drawing/2014/main" id="{5144E4CE-DEFF-D92E-5AB2-3D94EF3DDB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5" name="Object 19">
            <a:extLst>
              <a:ext uri="{FF2B5EF4-FFF2-40B4-BE49-F238E27FC236}">
                <a16:creationId xmlns:a16="http://schemas.microsoft.com/office/drawing/2014/main" id="{59B41ED6-39AE-46B6-30A2-31779EFB04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1910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6515" name="Object 19">
                        <a:extLst>
                          <a:ext uri="{FF2B5EF4-FFF2-40B4-BE49-F238E27FC236}">
                            <a16:creationId xmlns:a16="http://schemas.microsoft.com/office/drawing/2014/main" id="{59B41ED6-39AE-46B6-30A2-31779EFB04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1910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6" name="Object 20">
            <a:extLst>
              <a:ext uri="{FF2B5EF4-FFF2-40B4-BE49-F238E27FC236}">
                <a16:creationId xmlns:a16="http://schemas.microsoft.com/office/drawing/2014/main" id="{AAAC0E75-DBCC-0E67-F677-7B734E0EFE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2672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6516" name="Object 20">
                        <a:extLst>
                          <a:ext uri="{FF2B5EF4-FFF2-40B4-BE49-F238E27FC236}">
                            <a16:creationId xmlns:a16="http://schemas.microsoft.com/office/drawing/2014/main" id="{AAAC0E75-DBCC-0E67-F677-7B734E0EFE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2672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7" name="Object 21">
            <a:extLst>
              <a:ext uri="{FF2B5EF4-FFF2-40B4-BE49-F238E27FC236}">
                <a16:creationId xmlns:a16="http://schemas.microsoft.com/office/drawing/2014/main" id="{54EC2543-D2D3-EDC6-5CD6-4FEAE39FD2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6517" name="Object 21">
                        <a:extLst>
                          <a:ext uri="{FF2B5EF4-FFF2-40B4-BE49-F238E27FC236}">
                            <a16:creationId xmlns:a16="http://schemas.microsoft.com/office/drawing/2014/main" id="{54EC2543-D2D3-EDC6-5CD6-4FEAE39FD2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8" name="Object 22">
            <a:extLst>
              <a:ext uri="{FF2B5EF4-FFF2-40B4-BE49-F238E27FC236}">
                <a16:creationId xmlns:a16="http://schemas.microsoft.com/office/drawing/2014/main" id="{5609E0C9-5A8B-854F-EA3F-8C293BB904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6518" name="Object 22">
                        <a:extLst>
                          <a:ext uri="{FF2B5EF4-FFF2-40B4-BE49-F238E27FC236}">
                            <a16:creationId xmlns:a16="http://schemas.microsoft.com/office/drawing/2014/main" id="{5609E0C9-5A8B-854F-EA3F-8C293BB904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9" name="Object 23">
            <a:extLst>
              <a:ext uri="{FF2B5EF4-FFF2-40B4-BE49-F238E27FC236}">
                <a16:creationId xmlns:a16="http://schemas.microsoft.com/office/drawing/2014/main" id="{5409EB00-802A-A318-CFAB-2A28ED568F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6519" name="Object 23">
                        <a:extLst>
                          <a:ext uri="{FF2B5EF4-FFF2-40B4-BE49-F238E27FC236}">
                            <a16:creationId xmlns:a16="http://schemas.microsoft.com/office/drawing/2014/main" id="{5409EB00-802A-A318-CFAB-2A28ED568F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0" name="Object 24">
            <a:extLst>
              <a:ext uri="{FF2B5EF4-FFF2-40B4-BE49-F238E27FC236}">
                <a16:creationId xmlns:a16="http://schemas.microsoft.com/office/drawing/2014/main" id="{87FCFC04-E6D8-7AF3-0121-FFA3442A6F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536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20" name="Object 24">
                        <a:extLst>
                          <a:ext uri="{FF2B5EF4-FFF2-40B4-BE49-F238E27FC236}">
                            <a16:creationId xmlns:a16="http://schemas.microsoft.com/office/drawing/2014/main" id="{87FCFC04-E6D8-7AF3-0121-FFA3442A6F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4">
            <a:extLst>
              <a:ext uri="{FF2B5EF4-FFF2-40B4-BE49-F238E27FC236}">
                <a16:creationId xmlns:a16="http://schemas.microsoft.com/office/drawing/2014/main" id="{DBC288AF-2A12-08AE-A728-05D1DCF33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745" y="6096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Oval 5">
            <a:extLst>
              <a:ext uri="{FF2B5EF4-FFF2-40B4-BE49-F238E27FC236}">
                <a16:creationId xmlns:a16="http://schemas.microsoft.com/office/drawing/2014/main" id="{1531D8E8-BB89-30B1-D605-1DB67939E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29000"/>
            <a:ext cx="3810000" cy="2667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Oval 6">
            <a:extLst>
              <a:ext uri="{FF2B5EF4-FFF2-40B4-BE49-F238E27FC236}">
                <a16:creationId xmlns:a16="http://schemas.microsoft.com/office/drawing/2014/main" id="{F6862728-9524-3147-FE00-7893DF58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7527" name="Object 7">
            <a:extLst>
              <a:ext uri="{FF2B5EF4-FFF2-40B4-BE49-F238E27FC236}">
                <a16:creationId xmlns:a16="http://schemas.microsoft.com/office/drawing/2014/main" id="{6A7F2168-8513-04D9-3B61-374391899B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604327"/>
              </p:ext>
            </p:extLst>
          </p:nvPr>
        </p:nvGraphicFramePr>
        <p:xfrm>
          <a:off x="8292895" y="1215667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07527" name="Object 7">
                        <a:extLst>
                          <a:ext uri="{FF2B5EF4-FFF2-40B4-BE49-F238E27FC236}">
                            <a16:creationId xmlns:a16="http://schemas.microsoft.com/office/drawing/2014/main" id="{6A7F2168-8513-04D9-3B61-374391899B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2895" y="1215667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8">
            <a:extLst>
              <a:ext uri="{FF2B5EF4-FFF2-40B4-BE49-F238E27FC236}">
                <a16:creationId xmlns:a16="http://schemas.microsoft.com/office/drawing/2014/main" id="{383AB665-4074-D0BB-253D-6F5529FB6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91570"/>
              </p:ext>
            </p:extLst>
          </p:nvPr>
        </p:nvGraphicFramePr>
        <p:xfrm>
          <a:off x="2667000" y="1022555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7528" name="Object 8">
                        <a:extLst>
                          <a:ext uri="{FF2B5EF4-FFF2-40B4-BE49-F238E27FC236}">
                            <a16:creationId xmlns:a16="http://schemas.microsoft.com/office/drawing/2014/main" id="{383AB665-4074-D0BB-253D-6F5529FB6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22555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>
            <a:extLst>
              <a:ext uri="{FF2B5EF4-FFF2-40B4-BE49-F238E27FC236}">
                <a16:creationId xmlns:a16="http://schemas.microsoft.com/office/drawing/2014/main" id="{37736043-B1D8-9EF5-6D0B-5BD97E964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158918"/>
              </p:ext>
            </p:extLst>
          </p:nvPr>
        </p:nvGraphicFramePr>
        <p:xfrm>
          <a:off x="3352800" y="116881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7529" name="Object 9">
                        <a:extLst>
                          <a:ext uri="{FF2B5EF4-FFF2-40B4-BE49-F238E27FC236}">
                            <a16:creationId xmlns:a16="http://schemas.microsoft.com/office/drawing/2014/main" id="{37736043-B1D8-9EF5-6D0B-5BD97E9643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6881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0" name="Object 10">
            <a:extLst>
              <a:ext uri="{FF2B5EF4-FFF2-40B4-BE49-F238E27FC236}">
                <a16:creationId xmlns:a16="http://schemas.microsoft.com/office/drawing/2014/main" id="{ED0FBA41-0013-19D1-FA61-498BFE58B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767648"/>
              </p:ext>
            </p:extLst>
          </p:nvPr>
        </p:nvGraphicFramePr>
        <p:xfrm>
          <a:off x="4114800" y="1124565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7530" name="Object 10">
                        <a:extLst>
                          <a:ext uri="{FF2B5EF4-FFF2-40B4-BE49-F238E27FC236}">
                            <a16:creationId xmlns:a16="http://schemas.microsoft.com/office/drawing/2014/main" id="{ED0FBA41-0013-19D1-FA61-498BFE58BA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124565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1" name="Object 11">
            <a:extLst>
              <a:ext uri="{FF2B5EF4-FFF2-40B4-BE49-F238E27FC236}">
                <a16:creationId xmlns:a16="http://schemas.microsoft.com/office/drawing/2014/main" id="{3DA1A4E4-6A12-7E6D-36E1-76EF2D97B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691956"/>
              </p:ext>
            </p:extLst>
          </p:nvPr>
        </p:nvGraphicFramePr>
        <p:xfrm>
          <a:off x="4800600" y="11049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7531" name="Object 11">
                        <a:extLst>
                          <a:ext uri="{FF2B5EF4-FFF2-40B4-BE49-F238E27FC236}">
                            <a16:creationId xmlns:a16="http://schemas.microsoft.com/office/drawing/2014/main" id="{3DA1A4E4-6A12-7E6D-36E1-76EF2D97B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049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2" name="Object 12">
            <a:extLst>
              <a:ext uri="{FF2B5EF4-FFF2-40B4-BE49-F238E27FC236}">
                <a16:creationId xmlns:a16="http://schemas.microsoft.com/office/drawing/2014/main" id="{763D753B-9646-6C00-9AB1-A0C6A85F8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452676"/>
              </p:ext>
            </p:extLst>
          </p:nvPr>
        </p:nvGraphicFramePr>
        <p:xfrm>
          <a:off x="5527572" y="10287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7532" name="Object 12">
                        <a:extLst>
                          <a:ext uri="{FF2B5EF4-FFF2-40B4-BE49-F238E27FC236}">
                            <a16:creationId xmlns:a16="http://schemas.microsoft.com/office/drawing/2014/main" id="{763D753B-9646-6C00-9AB1-A0C6A85F80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572" y="10287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3" name="Object 13">
            <a:extLst>
              <a:ext uri="{FF2B5EF4-FFF2-40B4-BE49-F238E27FC236}">
                <a16:creationId xmlns:a16="http://schemas.microsoft.com/office/drawing/2014/main" id="{8B8464D2-3333-D53B-C898-051ABCA6BA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118805"/>
              </p:ext>
            </p:extLst>
          </p:nvPr>
        </p:nvGraphicFramePr>
        <p:xfrm>
          <a:off x="6260690" y="1098755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33" name="Object 13">
                        <a:extLst>
                          <a:ext uri="{FF2B5EF4-FFF2-40B4-BE49-F238E27FC236}">
                            <a16:creationId xmlns:a16="http://schemas.microsoft.com/office/drawing/2014/main" id="{8B8464D2-3333-D53B-C898-051ABCA6BA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690" y="1098755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4" name="Object 14">
            <a:extLst>
              <a:ext uri="{FF2B5EF4-FFF2-40B4-BE49-F238E27FC236}">
                <a16:creationId xmlns:a16="http://schemas.microsoft.com/office/drawing/2014/main" id="{05A58E77-8B77-AB46-46E8-68187355F5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3978"/>
              </p:ext>
            </p:extLst>
          </p:nvPr>
        </p:nvGraphicFramePr>
        <p:xfrm>
          <a:off x="7588045" y="1201994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34" name="Object 14">
                        <a:extLst>
                          <a:ext uri="{FF2B5EF4-FFF2-40B4-BE49-F238E27FC236}">
                            <a16:creationId xmlns:a16="http://schemas.microsoft.com/office/drawing/2014/main" id="{05A58E77-8B77-AB46-46E8-68187355F5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045" y="1201994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5" name="Object 15">
            <a:extLst>
              <a:ext uri="{FF2B5EF4-FFF2-40B4-BE49-F238E27FC236}">
                <a16:creationId xmlns:a16="http://schemas.microsoft.com/office/drawing/2014/main" id="{540FFCCD-1BE4-0B49-F248-CEABABF73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489367"/>
              </p:ext>
            </p:extLst>
          </p:nvPr>
        </p:nvGraphicFramePr>
        <p:xfrm>
          <a:off x="6934200" y="111964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35" name="Object 15">
                        <a:extLst>
                          <a:ext uri="{FF2B5EF4-FFF2-40B4-BE49-F238E27FC236}">
                            <a16:creationId xmlns:a16="http://schemas.microsoft.com/office/drawing/2014/main" id="{540FFCCD-1BE4-0B49-F248-CEABABF7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1964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6" name="Object 16">
            <a:extLst>
              <a:ext uri="{FF2B5EF4-FFF2-40B4-BE49-F238E27FC236}">
                <a16:creationId xmlns:a16="http://schemas.microsoft.com/office/drawing/2014/main" id="{3BF9F623-DDBA-A27C-EBDB-A60D9411B341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3429000" y="42672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7536" name="Object 16">
                        <a:extLst>
                          <a:ext uri="{FF2B5EF4-FFF2-40B4-BE49-F238E27FC236}">
                            <a16:creationId xmlns:a16="http://schemas.microsoft.com/office/drawing/2014/main" id="{3BF9F623-DDBA-A27C-EBDB-A60D9411B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67200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9" name="Object 29">
            <a:extLst>
              <a:ext uri="{FF2B5EF4-FFF2-40B4-BE49-F238E27FC236}">
                <a16:creationId xmlns:a16="http://schemas.microsoft.com/office/drawing/2014/main" id="{98EC82CE-50DB-E77F-1C30-20D18DDD9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724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7549" name="Object 29">
                        <a:extLst>
                          <a:ext uri="{FF2B5EF4-FFF2-40B4-BE49-F238E27FC236}">
                            <a16:creationId xmlns:a16="http://schemas.microsoft.com/office/drawing/2014/main" id="{98EC82CE-50DB-E77F-1C30-20D18DDD9B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724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0" name="Object 30">
            <a:extLst>
              <a:ext uri="{FF2B5EF4-FFF2-40B4-BE49-F238E27FC236}">
                <a16:creationId xmlns:a16="http://schemas.microsoft.com/office/drawing/2014/main" id="{65091A72-98B6-7944-AD59-ED278984E0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4800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7550" name="Object 30">
                        <a:extLst>
                          <a:ext uri="{FF2B5EF4-FFF2-40B4-BE49-F238E27FC236}">
                            <a16:creationId xmlns:a16="http://schemas.microsoft.com/office/drawing/2014/main" id="{65091A72-98B6-7944-AD59-ED278984E0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800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1" name="Object 31">
            <a:extLst>
              <a:ext uri="{FF2B5EF4-FFF2-40B4-BE49-F238E27FC236}">
                <a16:creationId xmlns:a16="http://schemas.microsoft.com/office/drawing/2014/main" id="{B425B7FA-47BB-A978-9F88-BA38F784E5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7551" name="Object 31">
                        <a:extLst>
                          <a:ext uri="{FF2B5EF4-FFF2-40B4-BE49-F238E27FC236}">
                            <a16:creationId xmlns:a16="http://schemas.microsoft.com/office/drawing/2014/main" id="{B425B7FA-47BB-A978-9F88-BA38F784E5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2" name="Object 32">
            <a:extLst>
              <a:ext uri="{FF2B5EF4-FFF2-40B4-BE49-F238E27FC236}">
                <a16:creationId xmlns:a16="http://schemas.microsoft.com/office/drawing/2014/main" id="{83684705-2140-4CF6-A24C-9D122195D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7552" name="Object 32">
                        <a:extLst>
                          <a:ext uri="{FF2B5EF4-FFF2-40B4-BE49-F238E27FC236}">
                            <a16:creationId xmlns:a16="http://schemas.microsoft.com/office/drawing/2014/main" id="{83684705-2140-4CF6-A24C-9D122195D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3" name="Object 33">
            <a:extLst>
              <a:ext uri="{FF2B5EF4-FFF2-40B4-BE49-F238E27FC236}">
                <a16:creationId xmlns:a16="http://schemas.microsoft.com/office/drawing/2014/main" id="{F9F6C92B-A11B-989E-7FB2-1A6CD4E54E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7553" name="Object 33">
                        <a:extLst>
                          <a:ext uri="{FF2B5EF4-FFF2-40B4-BE49-F238E27FC236}">
                            <a16:creationId xmlns:a16="http://schemas.microsoft.com/office/drawing/2014/main" id="{F9F6C92B-A11B-989E-7FB2-1A6CD4E54E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4" name="Object 34">
            <a:extLst>
              <a:ext uri="{FF2B5EF4-FFF2-40B4-BE49-F238E27FC236}">
                <a16:creationId xmlns:a16="http://schemas.microsoft.com/office/drawing/2014/main" id="{20B7A78B-9091-3F2D-4AD4-0297309224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54" name="Object 34">
                        <a:extLst>
                          <a:ext uri="{FF2B5EF4-FFF2-40B4-BE49-F238E27FC236}">
                            <a16:creationId xmlns:a16="http://schemas.microsoft.com/office/drawing/2014/main" id="{20B7A78B-9091-3F2D-4AD4-0297309224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5" name="Object 35">
            <a:extLst>
              <a:ext uri="{FF2B5EF4-FFF2-40B4-BE49-F238E27FC236}">
                <a16:creationId xmlns:a16="http://schemas.microsoft.com/office/drawing/2014/main" id="{F22E7976-9C61-F177-970A-8181BAE653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6400" y="3810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55" name="Object 35">
                        <a:extLst>
                          <a:ext uri="{FF2B5EF4-FFF2-40B4-BE49-F238E27FC236}">
                            <a16:creationId xmlns:a16="http://schemas.microsoft.com/office/drawing/2014/main" id="{F22E7976-9C61-F177-970A-8181BAE653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3810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6" name="Object 36">
            <a:extLst>
              <a:ext uri="{FF2B5EF4-FFF2-40B4-BE49-F238E27FC236}">
                <a16:creationId xmlns:a16="http://schemas.microsoft.com/office/drawing/2014/main" id="{ED5E525F-9DCC-B8DC-8F36-3FEC11D12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106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56" name="Object 36">
                        <a:extLst>
                          <a:ext uri="{FF2B5EF4-FFF2-40B4-BE49-F238E27FC236}">
                            <a16:creationId xmlns:a16="http://schemas.microsoft.com/office/drawing/2014/main" id="{ED5E525F-9DCC-B8DC-8F36-3FEC11D12C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4">
            <a:extLst>
              <a:ext uri="{FF2B5EF4-FFF2-40B4-BE49-F238E27FC236}">
                <a16:creationId xmlns:a16="http://schemas.microsoft.com/office/drawing/2014/main" id="{8DFA6A31-0A36-3B13-6027-70A3629EE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Oval 5">
            <a:extLst>
              <a:ext uri="{FF2B5EF4-FFF2-40B4-BE49-F238E27FC236}">
                <a16:creationId xmlns:a16="http://schemas.microsoft.com/office/drawing/2014/main" id="{7AD68849-CF7C-29D4-9D6B-F7D8F8E90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Oval 6">
            <a:extLst>
              <a:ext uri="{FF2B5EF4-FFF2-40B4-BE49-F238E27FC236}">
                <a16:creationId xmlns:a16="http://schemas.microsoft.com/office/drawing/2014/main" id="{F8A33861-8376-67E7-87A5-46719DCE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0599" name="Object 7">
            <a:extLst>
              <a:ext uri="{FF2B5EF4-FFF2-40B4-BE49-F238E27FC236}">
                <a16:creationId xmlns:a16="http://schemas.microsoft.com/office/drawing/2014/main" id="{4A797C5C-C60E-938F-CDF1-8725331DE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74453"/>
              </p:ext>
            </p:extLst>
          </p:nvPr>
        </p:nvGraphicFramePr>
        <p:xfrm>
          <a:off x="8187813" y="980922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10599" name="Object 7">
                        <a:extLst>
                          <a:ext uri="{FF2B5EF4-FFF2-40B4-BE49-F238E27FC236}">
                            <a16:creationId xmlns:a16="http://schemas.microsoft.com/office/drawing/2014/main" id="{4A797C5C-C60E-938F-CDF1-8725331DE4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7813" y="980922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0" name="Object 8">
            <a:extLst>
              <a:ext uri="{FF2B5EF4-FFF2-40B4-BE49-F238E27FC236}">
                <a16:creationId xmlns:a16="http://schemas.microsoft.com/office/drawing/2014/main" id="{E12D514F-13EA-6C99-C082-F5A9CAFC1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77030"/>
              </p:ext>
            </p:extLst>
          </p:nvPr>
        </p:nvGraphicFramePr>
        <p:xfrm>
          <a:off x="2667000" y="990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10600" name="Object 8">
                        <a:extLst>
                          <a:ext uri="{FF2B5EF4-FFF2-40B4-BE49-F238E27FC236}">
                            <a16:creationId xmlns:a16="http://schemas.microsoft.com/office/drawing/2014/main" id="{E12D514F-13EA-6C99-C082-F5A9CAFC1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9">
            <a:extLst>
              <a:ext uri="{FF2B5EF4-FFF2-40B4-BE49-F238E27FC236}">
                <a16:creationId xmlns:a16="http://schemas.microsoft.com/office/drawing/2014/main" id="{8144F6D2-EAED-6728-BC85-0AA717FEB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78484"/>
              </p:ext>
            </p:extLst>
          </p:nvPr>
        </p:nvGraphicFramePr>
        <p:xfrm>
          <a:off x="3314700" y="1138238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0601" name="Object 9">
                        <a:extLst>
                          <a:ext uri="{FF2B5EF4-FFF2-40B4-BE49-F238E27FC236}">
                            <a16:creationId xmlns:a16="http://schemas.microsoft.com/office/drawing/2014/main" id="{8144F6D2-EAED-6728-BC85-0AA717FEBD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1138238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2" name="Object 10">
            <a:extLst>
              <a:ext uri="{FF2B5EF4-FFF2-40B4-BE49-F238E27FC236}">
                <a16:creationId xmlns:a16="http://schemas.microsoft.com/office/drawing/2014/main" id="{7BC87E51-50FD-40B5-2687-42D6D6EF4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865249"/>
              </p:ext>
            </p:extLst>
          </p:nvPr>
        </p:nvGraphicFramePr>
        <p:xfrm>
          <a:off x="4095750" y="1209676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0602" name="Object 10">
                        <a:extLst>
                          <a:ext uri="{FF2B5EF4-FFF2-40B4-BE49-F238E27FC236}">
                            <a16:creationId xmlns:a16="http://schemas.microsoft.com/office/drawing/2014/main" id="{7BC87E51-50FD-40B5-2687-42D6D6EF4C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1209676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>
            <a:extLst>
              <a:ext uri="{FF2B5EF4-FFF2-40B4-BE49-F238E27FC236}">
                <a16:creationId xmlns:a16="http://schemas.microsoft.com/office/drawing/2014/main" id="{CB7FA703-C93F-497F-2DEF-88A33D7C9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76309"/>
              </p:ext>
            </p:extLst>
          </p:nvPr>
        </p:nvGraphicFramePr>
        <p:xfrm>
          <a:off x="4762500" y="1138238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0603" name="Object 11">
                        <a:extLst>
                          <a:ext uri="{FF2B5EF4-FFF2-40B4-BE49-F238E27FC236}">
                            <a16:creationId xmlns:a16="http://schemas.microsoft.com/office/drawing/2014/main" id="{CB7FA703-C93F-497F-2DEF-88A33D7C9B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1138238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4" name="Object 12">
            <a:extLst>
              <a:ext uri="{FF2B5EF4-FFF2-40B4-BE49-F238E27FC236}">
                <a16:creationId xmlns:a16="http://schemas.microsoft.com/office/drawing/2014/main" id="{7C585F6A-08FC-7B12-8245-3A8631188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999701"/>
              </p:ext>
            </p:extLst>
          </p:nvPr>
        </p:nvGraphicFramePr>
        <p:xfrm>
          <a:off x="5447071" y="107809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0604" name="Object 12">
                        <a:extLst>
                          <a:ext uri="{FF2B5EF4-FFF2-40B4-BE49-F238E27FC236}">
                            <a16:creationId xmlns:a16="http://schemas.microsoft.com/office/drawing/2014/main" id="{7C585F6A-08FC-7B12-8245-3A8631188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071" y="107809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13">
            <a:extLst>
              <a:ext uri="{FF2B5EF4-FFF2-40B4-BE49-F238E27FC236}">
                <a16:creationId xmlns:a16="http://schemas.microsoft.com/office/drawing/2014/main" id="{B6DD7A97-B66D-EF30-3535-2815645AF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065477"/>
              </p:ext>
            </p:extLst>
          </p:nvPr>
        </p:nvGraphicFramePr>
        <p:xfrm>
          <a:off x="6113821" y="1096873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05" name="Object 13">
                        <a:extLst>
                          <a:ext uri="{FF2B5EF4-FFF2-40B4-BE49-F238E27FC236}">
                            <a16:creationId xmlns:a16="http://schemas.microsoft.com/office/drawing/2014/main" id="{B6DD7A97-B66D-EF30-3535-2815645AF8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821" y="1096873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>
            <a:extLst>
              <a:ext uri="{FF2B5EF4-FFF2-40B4-BE49-F238E27FC236}">
                <a16:creationId xmlns:a16="http://schemas.microsoft.com/office/drawing/2014/main" id="{5B7877A0-A342-80A6-32C6-108E697074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648326"/>
              </p:ext>
            </p:extLst>
          </p:nvPr>
        </p:nvGraphicFramePr>
        <p:xfrm>
          <a:off x="7503242" y="1041797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06" name="Object 14">
                        <a:extLst>
                          <a:ext uri="{FF2B5EF4-FFF2-40B4-BE49-F238E27FC236}">
                            <a16:creationId xmlns:a16="http://schemas.microsoft.com/office/drawing/2014/main" id="{5B7877A0-A342-80A6-32C6-108E697074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242" y="1041797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7" name="Object 15">
            <a:extLst>
              <a:ext uri="{FF2B5EF4-FFF2-40B4-BE49-F238E27FC236}">
                <a16:creationId xmlns:a16="http://schemas.microsoft.com/office/drawing/2014/main" id="{A2BFE3C5-1437-6D01-0A63-8F5130DBD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60743"/>
              </p:ext>
            </p:extLst>
          </p:nvPr>
        </p:nvGraphicFramePr>
        <p:xfrm>
          <a:off x="6818671" y="1066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07" name="Object 15">
                        <a:extLst>
                          <a:ext uri="{FF2B5EF4-FFF2-40B4-BE49-F238E27FC236}">
                            <a16:creationId xmlns:a16="http://schemas.microsoft.com/office/drawing/2014/main" id="{A2BFE3C5-1437-6D01-0A63-8F5130DBD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671" y="1066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8" name="Object 16">
            <a:extLst>
              <a:ext uri="{FF2B5EF4-FFF2-40B4-BE49-F238E27FC236}">
                <a16:creationId xmlns:a16="http://schemas.microsoft.com/office/drawing/2014/main" id="{F965C888-0487-358B-D14C-2F74FFC735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10608" name="Object 16">
                        <a:extLst>
                          <a:ext uri="{FF2B5EF4-FFF2-40B4-BE49-F238E27FC236}">
                            <a16:creationId xmlns:a16="http://schemas.microsoft.com/office/drawing/2014/main" id="{F965C888-0487-358B-D14C-2F74FFC735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9" name="Object 17">
            <a:extLst>
              <a:ext uri="{FF2B5EF4-FFF2-40B4-BE49-F238E27FC236}">
                <a16:creationId xmlns:a16="http://schemas.microsoft.com/office/drawing/2014/main" id="{E78F3583-36BF-BD27-3711-09A715992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09" name="Object 17">
                        <a:extLst>
                          <a:ext uri="{FF2B5EF4-FFF2-40B4-BE49-F238E27FC236}">
                            <a16:creationId xmlns:a16="http://schemas.microsoft.com/office/drawing/2014/main" id="{E78F3583-36BF-BD27-3711-09A715992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0" name="Object 18">
            <a:extLst>
              <a:ext uri="{FF2B5EF4-FFF2-40B4-BE49-F238E27FC236}">
                <a16:creationId xmlns:a16="http://schemas.microsoft.com/office/drawing/2014/main" id="{45F0FE02-69E4-13F5-CB96-9F94A26EC1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10" name="Object 18">
                        <a:extLst>
                          <a:ext uri="{FF2B5EF4-FFF2-40B4-BE49-F238E27FC236}">
                            <a16:creationId xmlns:a16="http://schemas.microsoft.com/office/drawing/2014/main" id="{45F0FE02-69E4-13F5-CB96-9F94A26EC1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1" name="Object 19">
            <a:extLst>
              <a:ext uri="{FF2B5EF4-FFF2-40B4-BE49-F238E27FC236}">
                <a16:creationId xmlns:a16="http://schemas.microsoft.com/office/drawing/2014/main" id="{99ACA269-7FB8-335D-D029-AEBCD5433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11" name="Object 19">
                        <a:extLst>
                          <a:ext uri="{FF2B5EF4-FFF2-40B4-BE49-F238E27FC236}">
                            <a16:creationId xmlns:a16="http://schemas.microsoft.com/office/drawing/2014/main" id="{99ACA269-7FB8-335D-D029-AEBCD5433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2" name="Object 20">
            <a:extLst>
              <a:ext uri="{FF2B5EF4-FFF2-40B4-BE49-F238E27FC236}">
                <a16:creationId xmlns:a16="http://schemas.microsoft.com/office/drawing/2014/main" id="{7B2891F1-C47E-F233-293B-8E6CC4B316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4038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10612" name="Object 20">
                        <a:extLst>
                          <a:ext uri="{FF2B5EF4-FFF2-40B4-BE49-F238E27FC236}">
                            <a16:creationId xmlns:a16="http://schemas.microsoft.com/office/drawing/2014/main" id="{7B2891F1-C47E-F233-293B-8E6CC4B316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8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3" name="Object 21">
            <a:extLst>
              <a:ext uri="{FF2B5EF4-FFF2-40B4-BE49-F238E27FC236}">
                <a16:creationId xmlns:a16="http://schemas.microsoft.com/office/drawing/2014/main" id="{1FB3FE78-F5EB-580E-1A5D-C572C94CAF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4114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0613" name="Object 21">
                        <a:extLst>
                          <a:ext uri="{FF2B5EF4-FFF2-40B4-BE49-F238E27FC236}">
                            <a16:creationId xmlns:a16="http://schemas.microsoft.com/office/drawing/2014/main" id="{1FB3FE78-F5EB-580E-1A5D-C572C94CAF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14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4" name="Object 22">
            <a:extLst>
              <a:ext uri="{FF2B5EF4-FFF2-40B4-BE49-F238E27FC236}">
                <a16:creationId xmlns:a16="http://schemas.microsoft.com/office/drawing/2014/main" id="{B9F80027-A726-413B-3935-33B0F7A0E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72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0614" name="Object 22">
                        <a:extLst>
                          <a:ext uri="{FF2B5EF4-FFF2-40B4-BE49-F238E27FC236}">
                            <a16:creationId xmlns:a16="http://schemas.microsoft.com/office/drawing/2014/main" id="{B9F80027-A726-413B-3935-33B0F7A0E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5" name="Object 23">
            <a:extLst>
              <a:ext uri="{FF2B5EF4-FFF2-40B4-BE49-F238E27FC236}">
                <a16:creationId xmlns:a16="http://schemas.microsoft.com/office/drawing/2014/main" id="{7CADE9E0-493E-AB10-FA95-6F19D40889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0615" name="Object 23">
                        <a:extLst>
                          <a:ext uri="{FF2B5EF4-FFF2-40B4-BE49-F238E27FC236}">
                            <a16:creationId xmlns:a16="http://schemas.microsoft.com/office/drawing/2014/main" id="{7CADE9E0-493E-AB10-FA95-6F19D40889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6" name="Object 24">
            <a:extLst>
              <a:ext uri="{FF2B5EF4-FFF2-40B4-BE49-F238E27FC236}">
                <a16:creationId xmlns:a16="http://schemas.microsoft.com/office/drawing/2014/main" id="{F0240EBA-EB8A-2D92-E816-5F481592F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8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0616" name="Object 24">
                        <a:extLst>
                          <a:ext uri="{FF2B5EF4-FFF2-40B4-BE49-F238E27FC236}">
                            <a16:creationId xmlns:a16="http://schemas.microsoft.com/office/drawing/2014/main" id="{F0240EBA-EB8A-2D92-E816-5F481592F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39CF57A2-C7ED-BD95-2629-5EC91481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400"/>
          </a:p>
        </p:txBody>
      </p:sp>
      <p:sp>
        <p:nvSpPr>
          <p:cNvPr id="120867" name="Oval 35">
            <a:extLst>
              <a:ext uri="{FF2B5EF4-FFF2-40B4-BE49-F238E27FC236}">
                <a16:creationId xmlns:a16="http://schemas.microsoft.com/office/drawing/2014/main" id="{9C679944-7B2D-86B7-E564-4CC4C7B2F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0"/>
            <a:ext cx="20574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68" name="Oval 36">
            <a:extLst>
              <a:ext uri="{FF2B5EF4-FFF2-40B4-BE49-F238E27FC236}">
                <a16:creationId xmlns:a16="http://schemas.microsoft.com/office/drawing/2014/main" id="{B64F8337-C7F0-1382-84DF-BE0273868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0"/>
            <a:ext cx="2057400" cy="1524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0" name="Oval 38">
            <a:extLst>
              <a:ext uri="{FF2B5EF4-FFF2-40B4-BE49-F238E27FC236}">
                <a16:creationId xmlns:a16="http://schemas.microsoft.com/office/drawing/2014/main" id="{E9B65786-0B20-6A2F-FD5D-3754B0D9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18288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1" name="Oval 39">
            <a:extLst>
              <a:ext uri="{FF2B5EF4-FFF2-40B4-BE49-F238E27FC236}">
                <a16:creationId xmlns:a16="http://schemas.microsoft.com/office/drawing/2014/main" id="{8D1C717F-2702-0BEA-FF75-321BF658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362200"/>
            <a:ext cx="2209800" cy="14478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2" name="Oval 40">
            <a:extLst>
              <a:ext uri="{FF2B5EF4-FFF2-40B4-BE49-F238E27FC236}">
                <a16:creationId xmlns:a16="http://schemas.microsoft.com/office/drawing/2014/main" id="{9F6B8F5C-15A1-6967-69CD-EECAAD94D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24200"/>
            <a:ext cx="76962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3" name="Oval 41">
            <a:extLst>
              <a:ext uri="{FF2B5EF4-FFF2-40B4-BE49-F238E27FC236}">
                <a16:creationId xmlns:a16="http://schemas.microsoft.com/office/drawing/2014/main" id="{FCA20E1A-C97D-AB0F-3A9B-F894F6201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648200"/>
            <a:ext cx="18288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4" name="Oval 42">
            <a:extLst>
              <a:ext uri="{FF2B5EF4-FFF2-40B4-BE49-F238E27FC236}">
                <a16:creationId xmlns:a16="http://schemas.microsoft.com/office/drawing/2014/main" id="{ECD10950-BC97-5364-DF3B-53BF8EB1D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724400"/>
            <a:ext cx="2133600" cy="14478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6" name="Oval 44">
            <a:extLst>
              <a:ext uri="{FF2B5EF4-FFF2-40B4-BE49-F238E27FC236}">
                <a16:creationId xmlns:a16="http://schemas.microsoft.com/office/drawing/2014/main" id="{507C0707-0F24-2F6A-2784-2CA59442C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0"/>
            <a:ext cx="20574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7" name="Oval 45">
            <a:extLst>
              <a:ext uri="{FF2B5EF4-FFF2-40B4-BE49-F238E27FC236}">
                <a16:creationId xmlns:a16="http://schemas.microsoft.com/office/drawing/2014/main" id="{16D41250-DD9E-C9C1-1451-3061D6F52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572000"/>
            <a:ext cx="2133600" cy="1524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0887" name="Object 55">
            <a:extLst>
              <a:ext uri="{FF2B5EF4-FFF2-40B4-BE49-F238E27FC236}">
                <a16:creationId xmlns:a16="http://schemas.microsoft.com/office/drawing/2014/main" id="{955AF0BC-69D2-AD50-5F97-8405BF3FA3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895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20887" name="Object 55">
                        <a:extLst>
                          <a:ext uri="{FF2B5EF4-FFF2-40B4-BE49-F238E27FC236}">
                            <a16:creationId xmlns:a16="http://schemas.microsoft.com/office/drawing/2014/main" id="{955AF0BC-69D2-AD50-5F97-8405BF3FA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7" name="Object 65">
            <a:extLst>
              <a:ext uri="{FF2B5EF4-FFF2-40B4-BE49-F238E27FC236}">
                <a16:creationId xmlns:a16="http://schemas.microsoft.com/office/drawing/2014/main" id="{CFDB89A1-BDE9-3FCF-2348-6A6094C5CD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0897" name="Object 65">
                        <a:extLst>
                          <a:ext uri="{FF2B5EF4-FFF2-40B4-BE49-F238E27FC236}">
                            <a16:creationId xmlns:a16="http://schemas.microsoft.com/office/drawing/2014/main" id="{CFDB89A1-BDE9-3FCF-2348-6A6094C5CD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8" name="Object 66">
            <a:extLst>
              <a:ext uri="{FF2B5EF4-FFF2-40B4-BE49-F238E27FC236}">
                <a16:creationId xmlns:a16="http://schemas.microsoft.com/office/drawing/2014/main" id="{58015B7F-94CB-6F70-78D4-5F82D8217D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898" name="Object 66">
                        <a:extLst>
                          <a:ext uri="{FF2B5EF4-FFF2-40B4-BE49-F238E27FC236}">
                            <a16:creationId xmlns:a16="http://schemas.microsoft.com/office/drawing/2014/main" id="{58015B7F-94CB-6F70-78D4-5F82D8217D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9" name="Object 67">
            <a:extLst>
              <a:ext uri="{FF2B5EF4-FFF2-40B4-BE49-F238E27FC236}">
                <a16:creationId xmlns:a16="http://schemas.microsoft.com/office/drawing/2014/main" id="{343BB7AC-726C-E63D-8185-B673A74C7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0899" name="Object 67">
                        <a:extLst>
                          <a:ext uri="{FF2B5EF4-FFF2-40B4-BE49-F238E27FC236}">
                            <a16:creationId xmlns:a16="http://schemas.microsoft.com/office/drawing/2014/main" id="{343BB7AC-726C-E63D-8185-B673A74C75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0" name="Object 68">
            <a:extLst>
              <a:ext uri="{FF2B5EF4-FFF2-40B4-BE49-F238E27FC236}">
                <a16:creationId xmlns:a16="http://schemas.microsoft.com/office/drawing/2014/main" id="{2D259CE8-D285-08A1-E7BF-CE66760CB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900" name="Object 68">
                        <a:extLst>
                          <a:ext uri="{FF2B5EF4-FFF2-40B4-BE49-F238E27FC236}">
                            <a16:creationId xmlns:a16="http://schemas.microsoft.com/office/drawing/2014/main" id="{2D259CE8-D285-08A1-E7BF-CE66760CB1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1" name="Object 69">
            <a:extLst>
              <a:ext uri="{FF2B5EF4-FFF2-40B4-BE49-F238E27FC236}">
                <a16:creationId xmlns:a16="http://schemas.microsoft.com/office/drawing/2014/main" id="{6A2513C2-B907-E198-EF26-99428AC35F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0901" name="Object 69">
                        <a:extLst>
                          <a:ext uri="{FF2B5EF4-FFF2-40B4-BE49-F238E27FC236}">
                            <a16:creationId xmlns:a16="http://schemas.microsoft.com/office/drawing/2014/main" id="{6A2513C2-B907-E198-EF26-99428AC35F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2" name="Object 70">
            <a:extLst>
              <a:ext uri="{FF2B5EF4-FFF2-40B4-BE49-F238E27FC236}">
                <a16:creationId xmlns:a16="http://schemas.microsoft.com/office/drawing/2014/main" id="{53B818AF-F9E1-6A1F-57FA-A716BA8997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0902" name="Object 70">
                        <a:extLst>
                          <a:ext uri="{FF2B5EF4-FFF2-40B4-BE49-F238E27FC236}">
                            <a16:creationId xmlns:a16="http://schemas.microsoft.com/office/drawing/2014/main" id="{53B818AF-F9E1-6A1F-57FA-A716BA8997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3" name="Object 71">
            <a:extLst>
              <a:ext uri="{FF2B5EF4-FFF2-40B4-BE49-F238E27FC236}">
                <a16:creationId xmlns:a16="http://schemas.microsoft.com/office/drawing/2014/main" id="{DF015B9B-CBF8-C845-9FDC-1C526897CC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0903" name="Object 71">
                        <a:extLst>
                          <a:ext uri="{FF2B5EF4-FFF2-40B4-BE49-F238E27FC236}">
                            <a16:creationId xmlns:a16="http://schemas.microsoft.com/office/drawing/2014/main" id="{DF015B9B-CBF8-C845-9FDC-1C526897CC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4" name="Object 72">
            <a:extLst>
              <a:ext uri="{FF2B5EF4-FFF2-40B4-BE49-F238E27FC236}">
                <a16:creationId xmlns:a16="http://schemas.microsoft.com/office/drawing/2014/main" id="{CB30F32F-AC0C-49DD-9744-F017EE3833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0904" name="Object 72">
                        <a:extLst>
                          <a:ext uri="{FF2B5EF4-FFF2-40B4-BE49-F238E27FC236}">
                            <a16:creationId xmlns:a16="http://schemas.microsoft.com/office/drawing/2014/main" id="{CB30F32F-AC0C-49DD-9744-F017EE383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7" name="Object 85">
            <a:extLst>
              <a:ext uri="{FF2B5EF4-FFF2-40B4-BE49-F238E27FC236}">
                <a16:creationId xmlns:a16="http://schemas.microsoft.com/office/drawing/2014/main" id="{F6AED975-09DF-2D52-4672-AC83EBD5C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0917" name="Object 85">
                        <a:extLst>
                          <a:ext uri="{FF2B5EF4-FFF2-40B4-BE49-F238E27FC236}">
                            <a16:creationId xmlns:a16="http://schemas.microsoft.com/office/drawing/2014/main" id="{F6AED975-09DF-2D52-4672-AC83EBD5C8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8" name="Object 86">
            <a:extLst>
              <a:ext uri="{FF2B5EF4-FFF2-40B4-BE49-F238E27FC236}">
                <a16:creationId xmlns:a16="http://schemas.microsoft.com/office/drawing/2014/main" id="{0E7BA3A3-ABFB-82E1-08A2-8480D7293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0918" name="Object 86">
                        <a:extLst>
                          <a:ext uri="{FF2B5EF4-FFF2-40B4-BE49-F238E27FC236}">
                            <a16:creationId xmlns:a16="http://schemas.microsoft.com/office/drawing/2014/main" id="{0E7BA3A3-ABFB-82E1-08A2-8480D7293D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9" name="Object 87">
            <a:extLst>
              <a:ext uri="{FF2B5EF4-FFF2-40B4-BE49-F238E27FC236}">
                <a16:creationId xmlns:a16="http://schemas.microsoft.com/office/drawing/2014/main" id="{2AE0B852-B6F6-2711-67C3-5A82B1B48D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0919" name="Object 87">
                        <a:extLst>
                          <a:ext uri="{FF2B5EF4-FFF2-40B4-BE49-F238E27FC236}">
                            <a16:creationId xmlns:a16="http://schemas.microsoft.com/office/drawing/2014/main" id="{2AE0B852-B6F6-2711-67C3-5A82B1B48D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0" name="Object 88">
            <a:extLst>
              <a:ext uri="{FF2B5EF4-FFF2-40B4-BE49-F238E27FC236}">
                <a16:creationId xmlns:a16="http://schemas.microsoft.com/office/drawing/2014/main" id="{3869F5D9-5E55-C38A-1FAF-C2B0A7140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154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0920" name="Object 88">
                        <a:extLst>
                          <a:ext uri="{FF2B5EF4-FFF2-40B4-BE49-F238E27FC236}">
                            <a16:creationId xmlns:a16="http://schemas.microsoft.com/office/drawing/2014/main" id="{3869F5D9-5E55-C38A-1FAF-C2B0A7140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1" name="Object 89">
            <a:extLst>
              <a:ext uri="{FF2B5EF4-FFF2-40B4-BE49-F238E27FC236}">
                <a16:creationId xmlns:a16="http://schemas.microsoft.com/office/drawing/2014/main" id="{77487B87-CC03-9FF6-6637-A0EA03B72F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21" name="Object 89">
                        <a:extLst>
                          <a:ext uri="{FF2B5EF4-FFF2-40B4-BE49-F238E27FC236}">
                            <a16:creationId xmlns:a16="http://schemas.microsoft.com/office/drawing/2014/main" id="{77487B87-CC03-9FF6-6637-A0EA03B72F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3" name="Object 91">
            <a:extLst>
              <a:ext uri="{FF2B5EF4-FFF2-40B4-BE49-F238E27FC236}">
                <a16:creationId xmlns:a16="http://schemas.microsoft.com/office/drawing/2014/main" id="{D2C091B9-1349-CC38-1E5F-FA02ACEB57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23" name="Object 91">
                        <a:extLst>
                          <a:ext uri="{FF2B5EF4-FFF2-40B4-BE49-F238E27FC236}">
                            <a16:creationId xmlns:a16="http://schemas.microsoft.com/office/drawing/2014/main" id="{D2C091B9-1349-CC38-1E5F-FA02ACEB57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4" name="Object 92">
            <a:extLst>
              <a:ext uri="{FF2B5EF4-FFF2-40B4-BE49-F238E27FC236}">
                <a16:creationId xmlns:a16="http://schemas.microsoft.com/office/drawing/2014/main" id="{92FA6112-94F3-DD2A-DB8C-25C4288CE7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24" name="Object 92">
                        <a:extLst>
                          <a:ext uri="{FF2B5EF4-FFF2-40B4-BE49-F238E27FC236}">
                            <a16:creationId xmlns:a16="http://schemas.microsoft.com/office/drawing/2014/main" id="{92FA6112-94F3-DD2A-DB8C-25C4288CE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9" name="Object 97">
            <a:extLst>
              <a:ext uri="{FF2B5EF4-FFF2-40B4-BE49-F238E27FC236}">
                <a16:creationId xmlns:a16="http://schemas.microsoft.com/office/drawing/2014/main" id="{87A957AC-0FD5-3797-B9F7-6ACC126C7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0929" name="Object 97">
                        <a:extLst>
                          <a:ext uri="{FF2B5EF4-FFF2-40B4-BE49-F238E27FC236}">
                            <a16:creationId xmlns:a16="http://schemas.microsoft.com/office/drawing/2014/main" id="{87A957AC-0FD5-3797-B9F7-6ACC126C78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30" name="Object 98">
            <a:extLst>
              <a:ext uri="{FF2B5EF4-FFF2-40B4-BE49-F238E27FC236}">
                <a16:creationId xmlns:a16="http://schemas.microsoft.com/office/drawing/2014/main" id="{26348467-35A0-FE58-4518-7A1D65892A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202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0930" name="Object 98">
                        <a:extLst>
                          <a:ext uri="{FF2B5EF4-FFF2-40B4-BE49-F238E27FC236}">
                            <a16:creationId xmlns:a16="http://schemas.microsoft.com/office/drawing/2014/main" id="{26348467-35A0-FE58-4518-7A1D65892A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4" name="Object 112">
            <a:extLst>
              <a:ext uri="{FF2B5EF4-FFF2-40B4-BE49-F238E27FC236}">
                <a16:creationId xmlns:a16="http://schemas.microsoft.com/office/drawing/2014/main" id="{0BA09544-2ADF-2A3C-7916-6FD8EBBEAF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36576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4" name="Object 112">
                        <a:extLst>
                          <a:ext uri="{FF2B5EF4-FFF2-40B4-BE49-F238E27FC236}">
                            <a16:creationId xmlns:a16="http://schemas.microsoft.com/office/drawing/2014/main" id="{0BA09544-2ADF-2A3C-7916-6FD8EBBEA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576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5" name="Object 113">
            <a:extLst>
              <a:ext uri="{FF2B5EF4-FFF2-40B4-BE49-F238E27FC236}">
                <a16:creationId xmlns:a16="http://schemas.microsoft.com/office/drawing/2014/main" id="{EB009AAE-5834-5059-390E-8EA4822D31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5" name="Object 113">
                        <a:extLst>
                          <a:ext uri="{FF2B5EF4-FFF2-40B4-BE49-F238E27FC236}">
                            <a16:creationId xmlns:a16="http://schemas.microsoft.com/office/drawing/2014/main" id="{EB009AAE-5834-5059-390E-8EA4822D3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6" name="Object 114">
            <a:extLst>
              <a:ext uri="{FF2B5EF4-FFF2-40B4-BE49-F238E27FC236}">
                <a16:creationId xmlns:a16="http://schemas.microsoft.com/office/drawing/2014/main" id="{32154D93-FFED-BB3A-8535-A0E63170B5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6" name="Object 114">
                        <a:extLst>
                          <a:ext uri="{FF2B5EF4-FFF2-40B4-BE49-F238E27FC236}">
                            <a16:creationId xmlns:a16="http://schemas.microsoft.com/office/drawing/2014/main" id="{32154D93-FFED-BB3A-8535-A0E63170B5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7" name="Object 115">
            <a:extLst>
              <a:ext uri="{FF2B5EF4-FFF2-40B4-BE49-F238E27FC236}">
                <a16:creationId xmlns:a16="http://schemas.microsoft.com/office/drawing/2014/main" id="{3E34D026-2DF9-2772-20B6-A9347978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7" name="Object 115">
                        <a:extLst>
                          <a:ext uri="{FF2B5EF4-FFF2-40B4-BE49-F238E27FC236}">
                            <a16:creationId xmlns:a16="http://schemas.microsoft.com/office/drawing/2014/main" id="{3E34D026-2DF9-2772-20B6-A934797873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8" name="Object 116">
            <a:extLst>
              <a:ext uri="{FF2B5EF4-FFF2-40B4-BE49-F238E27FC236}">
                <a16:creationId xmlns:a16="http://schemas.microsoft.com/office/drawing/2014/main" id="{7AA9F497-BC11-948B-3A0A-18870E196B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8" name="Object 116">
                        <a:extLst>
                          <a:ext uri="{FF2B5EF4-FFF2-40B4-BE49-F238E27FC236}">
                            <a16:creationId xmlns:a16="http://schemas.microsoft.com/office/drawing/2014/main" id="{7AA9F497-BC11-948B-3A0A-18870E196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9" name="Object 117">
            <a:extLst>
              <a:ext uri="{FF2B5EF4-FFF2-40B4-BE49-F238E27FC236}">
                <a16:creationId xmlns:a16="http://schemas.microsoft.com/office/drawing/2014/main" id="{6CCA5A24-14AB-E68D-1AA4-4C1D689E72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9" name="Object 117">
                        <a:extLst>
                          <a:ext uri="{FF2B5EF4-FFF2-40B4-BE49-F238E27FC236}">
                            <a16:creationId xmlns:a16="http://schemas.microsoft.com/office/drawing/2014/main" id="{6CCA5A24-14AB-E68D-1AA4-4C1D689E72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0" name="Object 118">
            <a:extLst>
              <a:ext uri="{FF2B5EF4-FFF2-40B4-BE49-F238E27FC236}">
                <a16:creationId xmlns:a16="http://schemas.microsoft.com/office/drawing/2014/main" id="{CF03D145-58DB-4291-EE16-8D2BF7D3E4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50" name="Object 118">
                        <a:extLst>
                          <a:ext uri="{FF2B5EF4-FFF2-40B4-BE49-F238E27FC236}">
                            <a16:creationId xmlns:a16="http://schemas.microsoft.com/office/drawing/2014/main" id="{CF03D145-58DB-4291-EE16-8D2BF7D3E4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1" name="Object 119">
            <a:extLst>
              <a:ext uri="{FF2B5EF4-FFF2-40B4-BE49-F238E27FC236}">
                <a16:creationId xmlns:a16="http://schemas.microsoft.com/office/drawing/2014/main" id="{CE2DE07A-A847-C03C-C307-D530F3D876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51" name="Object 119">
                        <a:extLst>
                          <a:ext uri="{FF2B5EF4-FFF2-40B4-BE49-F238E27FC236}">
                            <a16:creationId xmlns:a16="http://schemas.microsoft.com/office/drawing/2014/main" id="{CE2DE07A-A847-C03C-C307-D530F3D876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2" name="Object 120">
            <a:extLst>
              <a:ext uri="{FF2B5EF4-FFF2-40B4-BE49-F238E27FC236}">
                <a16:creationId xmlns:a16="http://schemas.microsoft.com/office/drawing/2014/main" id="{2E6029F8-1A53-56A9-0066-0634721393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601" y="3733800"/>
          <a:ext cx="752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52" name="Object 120">
                        <a:extLst>
                          <a:ext uri="{FF2B5EF4-FFF2-40B4-BE49-F238E27FC236}">
                            <a16:creationId xmlns:a16="http://schemas.microsoft.com/office/drawing/2014/main" id="{2E6029F8-1A53-56A9-0066-0634721393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3733800"/>
                        <a:ext cx="752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3" name="Object 121">
            <a:extLst>
              <a:ext uri="{FF2B5EF4-FFF2-40B4-BE49-F238E27FC236}">
                <a16:creationId xmlns:a16="http://schemas.microsoft.com/office/drawing/2014/main" id="{16D4C5BA-E87D-6C3C-4509-5B89FBDCFC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20953" name="Object 121">
                        <a:extLst>
                          <a:ext uri="{FF2B5EF4-FFF2-40B4-BE49-F238E27FC236}">
                            <a16:creationId xmlns:a16="http://schemas.microsoft.com/office/drawing/2014/main" id="{16D4C5BA-E87D-6C3C-4509-5B89FBDCFC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4" name="Object 122">
            <a:extLst>
              <a:ext uri="{FF2B5EF4-FFF2-40B4-BE49-F238E27FC236}">
                <a16:creationId xmlns:a16="http://schemas.microsoft.com/office/drawing/2014/main" id="{1A79C9D2-36C3-D5F5-04C9-E938BDEAB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4" name="Object 122">
                        <a:extLst>
                          <a:ext uri="{FF2B5EF4-FFF2-40B4-BE49-F238E27FC236}">
                            <a16:creationId xmlns:a16="http://schemas.microsoft.com/office/drawing/2014/main" id="{1A79C9D2-36C3-D5F5-04C9-E938BDEABC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5" name="Object 123">
            <a:extLst>
              <a:ext uri="{FF2B5EF4-FFF2-40B4-BE49-F238E27FC236}">
                <a16:creationId xmlns:a16="http://schemas.microsoft.com/office/drawing/2014/main" id="{6E6586A9-1589-3193-149B-ECE9498195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5" name="Object 123">
                        <a:extLst>
                          <a:ext uri="{FF2B5EF4-FFF2-40B4-BE49-F238E27FC236}">
                            <a16:creationId xmlns:a16="http://schemas.microsoft.com/office/drawing/2014/main" id="{6E6586A9-1589-3193-149B-ECE9498195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6" name="Object 124">
            <a:extLst>
              <a:ext uri="{FF2B5EF4-FFF2-40B4-BE49-F238E27FC236}">
                <a16:creationId xmlns:a16="http://schemas.microsoft.com/office/drawing/2014/main" id="{DD3D3834-04D7-1EF2-A60C-6D771A83D6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6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6" name="Object 124">
                        <a:extLst>
                          <a:ext uri="{FF2B5EF4-FFF2-40B4-BE49-F238E27FC236}">
                            <a16:creationId xmlns:a16="http://schemas.microsoft.com/office/drawing/2014/main" id="{DD3D3834-04D7-1EF2-A60C-6D771A83D6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7" name="Object 125">
            <a:extLst>
              <a:ext uri="{FF2B5EF4-FFF2-40B4-BE49-F238E27FC236}">
                <a16:creationId xmlns:a16="http://schemas.microsoft.com/office/drawing/2014/main" id="{CC899BA2-601D-68C3-22C5-B32C69C3AD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15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7" name="Object 125">
                        <a:extLst>
                          <a:ext uri="{FF2B5EF4-FFF2-40B4-BE49-F238E27FC236}">
                            <a16:creationId xmlns:a16="http://schemas.microsoft.com/office/drawing/2014/main" id="{CC899BA2-601D-68C3-22C5-B32C69C3AD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8" name="Object 126">
            <a:extLst>
              <a:ext uri="{FF2B5EF4-FFF2-40B4-BE49-F238E27FC236}">
                <a16:creationId xmlns:a16="http://schemas.microsoft.com/office/drawing/2014/main" id="{890ABD83-3C1D-3983-9A51-BC89929CE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8" name="Object 126">
                        <a:extLst>
                          <a:ext uri="{FF2B5EF4-FFF2-40B4-BE49-F238E27FC236}">
                            <a16:creationId xmlns:a16="http://schemas.microsoft.com/office/drawing/2014/main" id="{890ABD83-3C1D-3983-9A51-BC89929CE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9" name="Object 127">
            <a:extLst>
              <a:ext uri="{FF2B5EF4-FFF2-40B4-BE49-F238E27FC236}">
                <a16:creationId xmlns:a16="http://schemas.microsoft.com/office/drawing/2014/main" id="{40460D76-C96C-5D8B-CFA0-3643A78ED6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23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9" name="Object 127">
                        <a:extLst>
                          <a:ext uri="{FF2B5EF4-FFF2-40B4-BE49-F238E27FC236}">
                            <a16:creationId xmlns:a16="http://schemas.microsoft.com/office/drawing/2014/main" id="{40460D76-C96C-5D8B-CFA0-3643A78ED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0" name="Object 128">
            <a:extLst>
              <a:ext uri="{FF2B5EF4-FFF2-40B4-BE49-F238E27FC236}">
                <a16:creationId xmlns:a16="http://schemas.microsoft.com/office/drawing/2014/main" id="{8F74FCB2-8A4A-3893-683D-1AB79B4A3E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60" name="Object 128">
                        <a:extLst>
                          <a:ext uri="{FF2B5EF4-FFF2-40B4-BE49-F238E27FC236}">
                            <a16:creationId xmlns:a16="http://schemas.microsoft.com/office/drawing/2014/main" id="{8F74FCB2-8A4A-3893-683D-1AB79B4A3E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1" name="Object 129">
            <a:extLst>
              <a:ext uri="{FF2B5EF4-FFF2-40B4-BE49-F238E27FC236}">
                <a16:creationId xmlns:a16="http://schemas.microsoft.com/office/drawing/2014/main" id="{4519522E-58FA-4166-D979-CF29F7185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77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61" name="Object 129">
                        <a:extLst>
                          <a:ext uri="{FF2B5EF4-FFF2-40B4-BE49-F238E27FC236}">
                            <a16:creationId xmlns:a16="http://schemas.microsoft.com/office/drawing/2014/main" id="{4519522E-58FA-4166-D979-CF29F71856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7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2" name="Object 130">
            <a:extLst>
              <a:ext uri="{FF2B5EF4-FFF2-40B4-BE49-F238E27FC236}">
                <a16:creationId xmlns:a16="http://schemas.microsoft.com/office/drawing/2014/main" id="{8FB54A7F-4F99-7AF8-D4CB-D39FECD06B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62" name="Object 130">
                        <a:extLst>
                          <a:ext uri="{FF2B5EF4-FFF2-40B4-BE49-F238E27FC236}">
                            <a16:creationId xmlns:a16="http://schemas.microsoft.com/office/drawing/2014/main" id="{8FB54A7F-4F99-7AF8-D4CB-D39FECD06B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3" name="Object 131">
            <a:extLst>
              <a:ext uri="{FF2B5EF4-FFF2-40B4-BE49-F238E27FC236}">
                <a16:creationId xmlns:a16="http://schemas.microsoft.com/office/drawing/2014/main" id="{8D925E97-4283-1181-D6E2-ADEFC1DF5F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120963" name="Object 131">
                        <a:extLst>
                          <a:ext uri="{FF2B5EF4-FFF2-40B4-BE49-F238E27FC236}">
                            <a16:creationId xmlns:a16="http://schemas.microsoft.com/office/drawing/2014/main" id="{8D925E97-4283-1181-D6E2-ADEFC1DF5F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4" name="Object 132">
            <a:extLst>
              <a:ext uri="{FF2B5EF4-FFF2-40B4-BE49-F238E27FC236}">
                <a16:creationId xmlns:a16="http://schemas.microsoft.com/office/drawing/2014/main" id="{56D069C9-8062-28AB-18EB-7BAC32415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120964" name="Object 132">
                        <a:extLst>
                          <a:ext uri="{FF2B5EF4-FFF2-40B4-BE49-F238E27FC236}">
                            <a16:creationId xmlns:a16="http://schemas.microsoft.com/office/drawing/2014/main" id="{56D069C9-8062-28AB-18EB-7BAC32415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5" name="Object 133">
            <a:extLst>
              <a:ext uri="{FF2B5EF4-FFF2-40B4-BE49-F238E27FC236}">
                <a16:creationId xmlns:a16="http://schemas.microsoft.com/office/drawing/2014/main" id="{E6816BB9-45D5-2064-8599-8ABFBE7F5B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548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5" name="Object 133">
                        <a:extLst>
                          <a:ext uri="{FF2B5EF4-FFF2-40B4-BE49-F238E27FC236}">
                            <a16:creationId xmlns:a16="http://schemas.microsoft.com/office/drawing/2014/main" id="{E6816BB9-45D5-2064-8599-8ABFBE7F5B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8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6" name="Object 134">
            <a:extLst>
              <a:ext uri="{FF2B5EF4-FFF2-40B4-BE49-F238E27FC236}">
                <a16:creationId xmlns:a16="http://schemas.microsoft.com/office/drawing/2014/main" id="{59C94FBD-0F8B-6B0D-3B92-C969C9272D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6" name="Object 134">
                        <a:extLst>
                          <a:ext uri="{FF2B5EF4-FFF2-40B4-BE49-F238E27FC236}">
                            <a16:creationId xmlns:a16="http://schemas.microsoft.com/office/drawing/2014/main" id="{59C94FBD-0F8B-6B0D-3B92-C969C9272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7" name="Object 135">
            <a:extLst>
              <a:ext uri="{FF2B5EF4-FFF2-40B4-BE49-F238E27FC236}">
                <a16:creationId xmlns:a16="http://schemas.microsoft.com/office/drawing/2014/main" id="{54D7DE8C-ABF9-FA32-2132-752138444B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548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7" name="Object 135">
                        <a:extLst>
                          <a:ext uri="{FF2B5EF4-FFF2-40B4-BE49-F238E27FC236}">
                            <a16:creationId xmlns:a16="http://schemas.microsoft.com/office/drawing/2014/main" id="{54D7DE8C-ABF9-FA32-2132-752138444B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48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8" name="Object 136">
            <a:extLst>
              <a:ext uri="{FF2B5EF4-FFF2-40B4-BE49-F238E27FC236}">
                <a16:creationId xmlns:a16="http://schemas.microsoft.com/office/drawing/2014/main" id="{FC263C64-132F-A579-1DC1-FC6C587732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8" name="Object 136">
                        <a:extLst>
                          <a:ext uri="{FF2B5EF4-FFF2-40B4-BE49-F238E27FC236}">
                            <a16:creationId xmlns:a16="http://schemas.microsoft.com/office/drawing/2014/main" id="{FC263C64-132F-A579-1DC1-FC6C587732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9" name="Object 137">
            <a:extLst>
              <a:ext uri="{FF2B5EF4-FFF2-40B4-BE49-F238E27FC236}">
                <a16:creationId xmlns:a16="http://schemas.microsoft.com/office/drawing/2014/main" id="{E1AE897E-F536-11A0-2473-D49D14728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9" name="Object 137">
                        <a:extLst>
                          <a:ext uri="{FF2B5EF4-FFF2-40B4-BE49-F238E27FC236}">
                            <a16:creationId xmlns:a16="http://schemas.microsoft.com/office/drawing/2014/main" id="{E1AE897E-F536-11A0-2473-D49D14728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70" name="Object 138">
            <a:extLst>
              <a:ext uri="{FF2B5EF4-FFF2-40B4-BE49-F238E27FC236}">
                <a16:creationId xmlns:a16="http://schemas.microsoft.com/office/drawing/2014/main" id="{306EB0F9-9066-1CE8-D414-CE97256E4A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5410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70" name="Object 138">
                        <a:extLst>
                          <a:ext uri="{FF2B5EF4-FFF2-40B4-BE49-F238E27FC236}">
                            <a16:creationId xmlns:a16="http://schemas.microsoft.com/office/drawing/2014/main" id="{306EB0F9-9066-1CE8-D414-CE97256E4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410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975" name="Line 143">
            <a:extLst>
              <a:ext uri="{FF2B5EF4-FFF2-40B4-BE49-F238E27FC236}">
                <a16:creationId xmlns:a16="http://schemas.microsoft.com/office/drawing/2014/main" id="{68351185-8C53-DE6B-CF47-F55603942E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1905000"/>
            <a:ext cx="7620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76" name="Line 144">
            <a:extLst>
              <a:ext uri="{FF2B5EF4-FFF2-40B4-BE49-F238E27FC236}">
                <a16:creationId xmlns:a16="http://schemas.microsoft.com/office/drawing/2014/main" id="{5281D982-74D1-422E-B0BF-124EA6055E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4038600"/>
            <a:ext cx="8915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Rectangle 145">
            <a:extLst>
              <a:ext uri="{FF2B5EF4-FFF2-40B4-BE49-F238E27FC236}">
                <a16:creationId xmlns:a16="http://schemas.microsoft.com/office/drawing/2014/main" id="{375A14D7-7218-F0EA-F3E8-02FE81651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6838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0978" name="WordArt 146">
            <a:extLst>
              <a:ext uri="{FF2B5EF4-FFF2-40B4-BE49-F238E27FC236}">
                <a16:creationId xmlns:a16="http://schemas.microsoft.com/office/drawing/2014/main" id="{124F2ED3-D3C2-9F03-3021-CDA3391B5E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67800" y="3733800"/>
            <a:ext cx="38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2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0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2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20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0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0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0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0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20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20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20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20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20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20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0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20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20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20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20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20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20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20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20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20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2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20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2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2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2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2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2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2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2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2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2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2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2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2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12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12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2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12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12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2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12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7" grpId="0" animBg="1"/>
      <p:bldP spid="120868" grpId="0" animBg="1"/>
      <p:bldP spid="120870" grpId="0" animBg="1"/>
      <p:bldP spid="120871" grpId="0" animBg="1"/>
      <p:bldP spid="120872" grpId="0" animBg="1"/>
      <p:bldP spid="120873" grpId="0" animBg="1"/>
      <p:bldP spid="120874" grpId="0" animBg="1"/>
      <p:bldP spid="120876" grpId="0" animBg="1"/>
      <p:bldP spid="1208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85B3856-CEA0-2AD0-9283-19B8F9A2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>
            <a:extLst>
              <a:ext uri="{FF2B5EF4-FFF2-40B4-BE49-F238E27FC236}">
                <a16:creationId xmlns:a16="http://schemas.microsoft.com/office/drawing/2014/main" id="{F186B1E9-A5F7-7C31-5492-A98CF70548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981200"/>
            <a:ext cx="72390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>
            <a:extLst>
              <a:ext uri="{FF2B5EF4-FFF2-40B4-BE49-F238E27FC236}">
                <a16:creationId xmlns:a16="http://schemas.microsoft.com/office/drawing/2014/main" id="{04D6314F-02E6-F250-CACF-0C8BBD28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55" name="Object 3">
            <a:extLst>
              <a:ext uri="{FF2B5EF4-FFF2-40B4-BE49-F238E27FC236}">
                <a16:creationId xmlns:a16="http://schemas.microsoft.com/office/drawing/2014/main" id="{495AC33B-72C8-68ED-153D-C4378A47B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499473"/>
              </p:ext>
            </p:extLst>
          </p:nvPr>
        </p:nvGraphicFramePr>
        <p:xfrm>
          <a:off x="8403508" y="1219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25955" name="Object 3">
                        <a:extLst>
                          <a:ext uri="{FF2B5EF4-FFF2-40B4-BE49-F238E27FC236}">
                            <a16:creationId xmlns:a16="http://schemas.microsoft.com/office/drawing/2014/main" id="{495AC33B-72C8-68ED-153D-C4378A47B1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508" y="1219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>
            <a:extLst>
              <a:ext uri="{FF2B5EF4-FFF2-40B4-BE49-F238E27FC236}">
                <a16:creationId xmlns:a16="http://schemas.microsoft.com/office/drawing/2014/main" id="{6C934042-3E1A-26DD-7BFD-C9C493156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563011"/>
              </p:ext>
            </p:extLst>
          </p:nvPr>
        </p:nvGraphicFramePr>
        <p:xfrm>
          <a:off x="2743200" y="977900"/>
          <a:ext cx="76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5956" name="Object 4">
                        <a:extLst>
                          <a:ext uri="{FF2B5EF4-FFF2-40B4-BE49-F238E27FC236}">
                            <a16:creationId xmlns:a16="http://schemas.microsoft.com/office/drawing/2014/main" id="{6C934042-3E1A-26DD-7BFD-C9C4931568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977900"/>
                        <a:ext cx="76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5">
            <a:extLst>
              <a:ext uri="{FF2B5EF4-FFF2-40B4-BE49-F238E27FC236}">
                <a16:creationId xmlns:a16="http://schemas.microsoft.com/office/drawing/2014/main" id="{A6E8D16E-C724-D8AE-9EB8-C8645E795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265968"/>
              </p:ext>
            </p:extLst>
          </p:nvPr>
        </p:nvGraphicFramePr>
        <p:xfrm>
          <a:off x="3429000" y="1066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5957" name="Object 5">
                        <a:extLst>
                          <a:ext uri="{FF2B5EF4-FFF2-40B4-BE49-F238E27FC236}">
                            <a16:creationId xmlns:a16="http://schemas.microsoft.com/office/drawing/2014/main" id="{A6E8D16E-C724-D8AE-9EB8-C8645E795E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066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>
            <a:extLst>
              <a:ext uri="{FF2B5EF4-FFF2-40B4-BE49-F238E27FC236}">
                <a16:creationId xmlns:a16="http://schemas.microsoft.com/office/drawing/2014/main" id="{20798182-BC63-E4FF-3F37-33D4B53BF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060471"/>
              </p:ext>
            </p:extLst>
          </p:nvPr>
        </p:nvGraphicFramePr>
        <p:xfrm>
          <a:off x="4191000" y="1143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5958" name="Object 6">
                        <a:extLst>
                          <a:ext uri="{FF2B5EF4-FFF2-40B4-BE49-F238E27FC236}">
                            <a16:creationId xmlns:a16="http://schemas.microsoft.com/office/drawing/2014/main" id="{20798182-BC63-E4FF-3F37-33D4B53BF5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143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>
            <a:extLst>
              <a:ext uri="{FF2B5EF4-FFF2-40B4-BE49-F238E27FC236}">
                <a16:creationId xmlns:a16="http://schemas.microsoft.com/office/drawing/2014/main" id="{07D208C6-ECAA-E760-E395-DB1B3D9FB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711455"/>
              </p:ext>
            </p:extLst>
          </p:nvPr>
        </p:nvGraphicFramePr>
        <p:xfrm>
          <a:off x="4914900" y="1146073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59" name="Object 7">
                        <a:extLst>
                          <a:ext uri="{FF2B5EF4-FFF2-40B4-BE49-F238E27FC236}">
                            <a16:creationId xmlns:a16="http://schemas.microsoft.com/office/drawing/2014/main" id="{07D208C6-ECAA-E760-E395-DB1B3D9FB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1146073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8">
            <a:extLst>
              <a:ext uri="{FF2B5EF4-FFF2-40B4-BE49-F238E27FC236}">
                <a16:creationId xmlns:a16="http://schemas.microsoft.com/office/drawing/2014/main" id="{05DE2FB7-C411-E226-8C5D-8BDC4F89C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03529"/>
              </p:ext>
            </p:extLst>
          </p:nvPr>
        </p:nvGraphicFramePr>
        <p:xfrm>
          <a:off x="5619750" y="115529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60" name="Object 8">
                        <a:extLst>
                          <a:ext uri="{FF2B5EF4-FFF2-40B4-BE49-F238E27FC236}">
                            <a16:creationId xmlns:a16="http://schemas.microsoft.com/office/drawing/2014/main" id="{05DE2FB7-C411-E226-8C5D-8BDC4F89C7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115529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>
            <a:extLst>
              <a:ext uri="{FF2B5EF4-FFF2-40B4-BE49-F238E27FC236}">
                <a16:creationId xmlns:a16="http://schemas.microsoft.com/office/drawing/2014/main" id="{4A9CD2F9-6EC1-CCBF-E2E6-18CAD1CE1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65435"/>
              </p:ext>
            </p:extLst>
          </p:nvPr>
        </p:nvGraphicFramePr>
        <p:xfrm>
          <a:off x="6305550" y="109855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61" name="Object 9">
                        <a:extLst>
                          <a:ext uri="{FF2B5EF4-FFF2-40B4-BE49-F238E27FC236}">
                            <a16:creationId xmlns:a16="http://schemas.microsoft.com/office/drawing/2014/main" id="{4A9CD2F9-6EC1-CCBF-E2E6-18CAD1CE1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109855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2" name="Object 10">
            <a:extLst>
              <a:ext uri="{FF2B5EF4-FFF2-40B4-BE49-F238E27FC236}">
                <a16:creationId xmlns:a16="http://schemas.microsoft.com/office/drawing/2014/main" id="{03E524AA-94B4-43E4-84D2-2E825929B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67131"/>
              </p:ext>
            </p:extLst>
          </p:nvPr>
        </p:nvGraphicFramePr>
        <p:xfrm>
          <a:off x="7696200" y="119810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62" name="Object 10">
                        <a:extLst>
                          <a:ext uri="{FF2B5EF4-FFF2-40B4-BE49-F238E27FC236}">
                            <a16:creationId xmlns:a16="http://schemas.microsoft.com/office/drawing/2014/main" id="{03E524AA-94B4-43E4-84D2-2E825929B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19810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3" name="Object 11">
            <a:extLst>
              <a:ext uri="{FF2B5EF4-FFF2-40B4-BE49-F238E27FC236}">
                <a16:creationId xmlns:a16="http://schemas.microsoft.com/office/drawing/2014/main" id="{4044084B-10DA-0BFC-518A-FB6815FC6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94365"/>
              </p:ext>
            </p:extLst>
          </p:nvPr>
        </p:nvGraphicFramePr>
        <p:xfrm>
          <a:off x="6991350" y="114054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63" name="Object 11">
                        <a:extLst>
                          <a:ext uri="{FF2B5EF4-FFF2-40B4-BE49-F238E27FC236}">
                            <a16:creationId xmlns:a16="http://schemas.microsoft.com/office/drawing/2014/main" id="{4044084B-10DA-0BFC-518A-FB6815FC66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4054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Oval 12">
            <a:extLst>
              <a:ext uri="{FF2B5EF4-FFF2-40B4-BE49-F238E27FC236}">
                <a16:creationId xmlns:a16="http://schemas.microsoft.com/office/drawing/2014/main" id="{F02610D2-5FB2-04CD-3F16-D9B687C3E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4038600" cy="3276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65" name="Object 13">
            <a:extLst>
              <a:ext uri="{FF2B5EF4-FFF2-40B4-BE49-F238E27FC236}">
                <a16:creationId xmlns:a16="http://schemas.microsoft.com/office/drawing/2014/main" id="{9FA073DB-51F9-7B0C-03BE-F7E0EFF58EFF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3276600" y="4038600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5965" name="Object 13">
                        <a:extLst>
                          <a:ext uri="{FF2B5EF4-FFF2-40B4-BE49-F238E27FC236}">
                            <a16:creationId xmlns:a16="http://schemas.microsoft.com/office/drawing/2014/main" id="{9FA073DB-51F9-7B0C-03BE-F7E0EFF58E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38600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Oval 14">
            <a:extLst>
              <a:ext uri="{FF2B5EF4-FFF2-40B4-BE49-F238E27FC236}">
                <a16:creationId xmlns:a16="http://schemas.microsoft.com/office/drawing/2014/main" id="{5A786467-E982-2FE0-D681-983C7BB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95600"/>
            <a:ext cx="4572000" cy="36576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67" name="Object 15">
            <a:extLst>
              <a:ext uri="{FF2B5EF4-FFF2-40B4-BE49-F238E27FC236}">
                <a16:creationId xmlns:a16="http://schemas.microsoft.com/office/drawing/2014/main" id="{284B48E1-FEA7-ECF1-916B-1EE6FB103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34290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5967" name="Object 15">
                        <a:extLst>
                          <a:ext uri="{FF2B5EF4-FFF2-40B4-BE49-F238E27FC236}">
                            <a16:creationId xmlns:a16="http://schemas.microsoft.com/office/drawing/2014/main" id="{284B48E1-FEA7-ECF1-916B-1EE6FB103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4290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8" name="Object 16">
            <a:extLst>
              <a:ext uri="{FF2B5EF4-FFF2-40B4-BE49-F238E27FC236}">
                <a16:creationId xmlns:a16="http://schemas.microsoft.com/office/drawing/2014/main" id="{8C0241E6-FD71-52EC-D301-CB7DBD4BB8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68" name="Object 16">
                        <a:extLst>
                          <a:ext uri="{FF2B5EF4-FFF2-40B4-BE49-F238E27FC236}">
                            <a16:creationId xmlns:a16="http://schemas.microsoft.com/office/drawing/2014/main" id="{8C0241E6-FD71-52EC-D301-CB7DBD4BB8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9" name="Object 17">
            <a:extLst>
              <a:ext uri="{FF2B5EF4-FFF2-40B4-BE49-F238E27FC236}">
                <a16:creationId xmlns:a16="http://schemas.microsoft.com/office/drawing/2014/main" id="{A439AF14-A774-CD0C-A033-01DDE76CD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5969" name="Object 17">
                        <a:extLst>
                          <a:ext uri="{FF2B5EF4-FFF2-40B4-BE49-F238E27FC236}">
                            <a16:creationId xmlns:a16="http://schemas.microsoft.com/office/drawing/2014/main" id="{A439AF14-A774-CD0C-A033-01DDE76CD0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0" name="Object 18">
            <a:extLst>
              <a:ext uri="{FF2B5EF4-FFF2-40B4-BE49-F238E27FC236}">
                <a16:creationId xmlns:a16="http://schemas.microsoft.com/office/drawing/2014/main" id="{97CBDB55-E883-FC31-AC2D-58DD0DD3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70" name="Object 18">
                        <a:extLst>
                          <a:ext uri="{FF2B5EF4-FFF2-40B4-BE49-F238E27FC236}">
                            <a16:creationId xmlns:a16="http://schemas.microsoft.com/office/drawing/2014/main" id="{97CBDB55-E883-FC31-AC2D-58DD0DD3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1" name="Object 19">
            <a:extLst>
              <a:ext uri="{FF2B5EF4-FFF2-40B4-BE49-F238E27FC236}">
                <a16:creationId xmlns:a16="http://schemas.microsoft.com/office/drawing/2014/main" id="{E0A3C59B-BC0A-2141-93F0-C6DFCCF4B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71" name="Object 19">
                        <a:extLst>
                          <a:ext uri="{FF2B5EF4-FFF2-40B4-BE49-F238E27FC236}">
                            <a16:creationId xmlns:a16="http://schemas.microsoft.com/office/drawing/2014/main" id="{E0A3C59B-BC0A-2141-93F0-C6DFCCF4B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2" name="Object 20">
            <a:extLst>
              <a:ext uri="{FF2B5EF4-FFF2-40B4-BE49-F238E27FC236}">
                <a16:creationId xmlns:a16="http://schemas.microsoft.com/office/drawing/2014/main" id="{89B10FA0-14C8-F136-AF9C-BF57E23A0E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72" name="Object 20">
                        <a:extLst>
                          <a:ext uri="{FF2B5EF4-FFF2-40B4-BE49-F238E27FC236}">
                            <a16:creationId xmlns:a16="http://schemas.microsoft.com/office/drawing/2014/main" id="{89B10FA0-14C8-F136-AF9C-BF57E23A0E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3" name="Object 21">
            <a:extLst>
              <a:ext uri="{FF2B5EF4-FFF2-40B4-BE49-F238E27FC236}">
                <a16:creationId xmlns:a16="http://schemas.microsoft.com/office/drawing/2014/main" id="{F7D45D42-82A4-2117-E671-2DA7967DB8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5973" name="Object 21">
                        <a:extLst>
                          <a:ext uri="{FF2B5EF4-FFF2-40B4-BE49-F238E27FC236}">
                            <a16:creationId xmlns:a16="http://schemas.microsoft.com/office/drawing/2014/main" id="{F7D45D42-82A4-2117-E671-2DA7967DB8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4" name="Object 22">
            <a:extLst>
              <a:ext uri="{FF2B5EF4-FFF2-40B4-BE49-F238E27FC236}">
                <a16:creationId xmlns:a16="http://schemas.microsoft.com/office/drawing/2014/main" id="{30DE80B2-8435-CDF1-E409-537010CBCF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5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74" name="Object 22">
                        <a:extLst>
                          <a:ext uri="{FF2B5EF4-FFF2-40B4-BE49-F238E27FC236}">
                            <a16:creationId xmlns:a16="http://schemas.microsoft.com/office/drawing/2014/main" id="{30DE80B2-8435-CDF1-E409-537010CBCF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5" name="WordArt 23">
            <a:extLst>
              <a:ext uri="{FF2B5EF4-FFF2-40B4-BE49-F238E27FC236}">
                <a16:creationId xmlns:a16="http://schemas.microsoft.com/office/drawing/2014/main" id="{4CF9B651-EDC6-9ADD-FFA6-A5A0D0F459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25976" name="WordArt 24">
            <a:extLst>
              <a:ext uri="{FF2B5EF4-FFF2-40B4-BE49-F238E27FC236}">
                <a16:creationId xmlns:a16="http://schemas.microsoft.com/office/drawing/2014/main" id="{9EC41D38-1B6D-EAA2-ECDB-3247E50212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25977" name="WordArt 25">
            <a:extLst>
              <a:ext uri="{FF2B5EF4-FFF2-40B4-BE49-F238E27FC236}">
                <a16:creationId xmlns:a16="http://schemas.microsoft.com/office/drawing/2014/main" id="{61AB68C2-E425-BAAD-6093-94EFD281D2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1155290"/>
            <a:ext cx="6096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WordArt 4">
            <a:extLst>
              <a:ext uri="{FF2B5EF4-FFF2-40B4-BE49-F238E27FC236}">
                <a16:creationId xmlns:a16="http://schemas.microsoft.com/office/drawing/2014/main" id="{2CFF4E53-41AE-C84F-C836-1CE7D2962B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2438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66FF66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26981" name="WordArt 5">
            <a:extLst>
              <a:ext uri="{FF2B5EF4-FFF2-40B4-BE49-F238E27FC236}">
                <a16:creationId xmlns:a16="http://schemas.microsoft.com/office/drawing/2014/main" id="{8AABA98D-FE15-F906-C7B8-4BAF2BD5DF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2286000"/>
            <a:ext cx="53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179B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8436" name="Oval 6">
            <a:extLst>
              <a:ext uri="{FF2B5EF4-FFF2-40B4-BE49-F238E27FC236}">
                <a16:creationId xmlns:a16="http://schemas.microsoft.com/office/drawing/2014/main" id="{D4762A6E-F5FF-0873-591E-2D80A183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05200"/>
            <a:ext cx="4038600" cy="3048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Oval 7">
            <a:extLst>
              <a:ext uri="{FF2B5EF4-FFF2-40B4-BE49-F238E27FC236}">
                <a16:creationId xmlns:a16="http://schemas.microsoft.com/office/drawing/2014/main" id="{7C25FE41-F3D6-656D-4280-6E103DB2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14677"/>
            <a:ext cx="4572000" cy="3438524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6984" name="Object 8">
            <a:extLst>
              <a:ext uri="{FF2B5EF4-FFF2-40B4-BE49-F238E27FC236}">
                <a16:creationId xmlns:a16="http://schemas.microsoft.com/office/drawing/2014/main" id="{0887BD27-1ED9-4519-772D-4A4EE66E3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41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26984" name="Object 8">
                        <a:extLst>
                          <a:ext uri="{FF2B5EF4-FFF2-40B4-BE49-F238E27FC236}">
                            <a16:creationId xmlns:a16="http://schemas.microsoft.com/office/drawing/2014/main" id="{0887BD27-1ED9-4519-772D-4A4EE66E3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1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5" name="Object 9">
            <a:extLst>
              <a:ext uri="{FF2B5EF4-FFF2-40B4-BE49-F238E27FC236}">
                <a16:creationId xmlns:a16="http://schemas.microsoft.com/office/drawing/2014/main" id="{FE4A19C5-EFF3-0212-4E24-5FDA7E77A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41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6985" name="Object 9">
                        <a:extLst>
                          <a:ext uri="{FF2B5EF4-FFF2-40B4-BE49-F238E27FC236}">
                            <a16:creationId xmlns:a16="http://schemas.microsoft.com/office/drawing/2014/main" id="{FE4A19C5-EFF3-0212-4E24-5FDA7E77A9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6" name="Object 10">
            <a:extLst>
              <a:ext uri="{FF2B5EF4-FFF2-40B4-BE49-F238E27FC236}">
                <a16:creationId xmlns:a16="http://schemas.microsoft.com/office/drawing/2014/main" id="{39CC6EE2-DF93-C062-5D2C-BF7124444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48641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6986" name="Object 10">
                        <a:extLst>
                          <a:ext uri="{FF2B5EF4-FFF2-40B4-BE49-F238E27FC236}">
                            <a16:creationId xmlns:a16="http://schemas.microsoft.com/office/drawing/2014/main" id="{39CC6EE2-DF93-C062-5D2C-BF7124444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48641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7" name="Object 11">
            <a:extLst>
              <a:ext uri="{FF2B5EF4-FFF2-40B4-BE49-F238E27FC236}">
                <a16:creationId xmlns:a16="http://schemas.microsoft.com/office/drawing/2014/main" id="{DE64C812-D385-63EA-8E8A-8E518114FB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3810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6987" name="Object 11">
                        <a:extLst>
                          <a:ext uri="{FF2B5EF4-FFF2-40B4-BE49-F238E27FC236}">
                            <a16:creationId xmlns:a16="http://schemas.microsoft.com/office/drawing/2014/main" id="{DE64C812-D385-63EA-8E8A-8E518114FB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8" name="Object 12">
            <a:extLst>
              <a:ext uri="{FF2B5EF4-FFF2-40B4-BE49-F238E27FC236}">
                <a16:creationId xmlns:a16="http://schemas.microsoft.com/office/drawing/2014/main" id="{D422FB83-7C43-94D3-2803-C75F368326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3810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6988" name="Object 12">
                        <a:extLst>
                          <a:ext uri="{FF2B5EF4-FFF2-40B4-BE49-F238E27FC236}">
                            <a16:creationId xmlns:a16="http://schemas.microsoft.com/office/drawing/2014/main" id="{D422FB83-7C43-94D3-2803-C75F368326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810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9" name="Object 13">
            <a:extLst>
              <a:ext uri="{FF2B5EF4-FFF2-40B4-BE49-F238E27FC236}">
                <a16:creationId xmlns:a16="http://schemas.microsoft.com/office/drawing/2014/main" id="{4300B4CB-F49D-2B1C-1A2D-DC0F9C3A36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3810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6989" name="Object 13">
                        <a:extLst>
                          <a:ext uri="{FF2B5EF4-FFF2-40B4-BE49-F238E27FC236}">
                            <a16:creationId xmlns:a16="http://schemas.microsoft.com/office/drawing/2014/main" id="{4300B4CB-F49D-2B1C-1A2D-DC0F9C3A36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810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0" name="Object 14">
            <a:extLst>
              <a:ext uri="{FF2B5EF4-FFF2-40B4-BE49-F238E27FC236}">
                <a16:creationId xmlns:a16="http://schemas.microsoft.com/office/drawing/2014/main" id="{E0671FF7-D3EF-09AF-2E79-EDD4B7AA08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3797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6990" name="Object 14">
                        <a:extLst>
                          <a:ext uri="{FF2B5EF4-FFF2-40B4-BE49-F238E27FC236}">
                            <a16:creationId xmlns:a16="http://schemas.microsoft.com/office/drawing/2014/main" id="{E0671FF7-D3EF-09AF-2E79-EDD4B7AA08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797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1" name="Object 15">
            <a:extLst>
              <a:ext uri="{FF2B5EF4-FFF2-40B4-BE49-F238E27FC236}">
                <a16:creationId xmlns:a16="http://schemas.microsoft.com/office/drawing/2014/main" id="{FF694A8A-44FC-7920-65F2-89BCE940FA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4940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6991" name="Object 15">
                        <a:extLst>
                          <a:ext uri="{FF2B5EF4-FFF2-40B4-BE49-F238E27FC236}">
                            <a16:creationId xmlns:a16="http://schemas.microsoft.com/office/drawing/2014/main" id="{FF694A8A-44FC-7920-65F2-89BCE940FA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40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2" name="Object 16">
            <a:extLst>
              <a:ext uri="{FF2B5EF4-FFF2-40B4-BE49-F238E27FC236}">
                <a16:creationId xmlns:a16="http://schemas.microsoft.com/office/drawing/2014/main" id="{D0015F67-4846-843B-CA7A-191DC712E0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4940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6992" name="Object 16">
                        <a:extLst>
                          <a:ext uri="{FF2B5EF4-FFF2-40B4-BE49-F238E27FC236}">
                            <a16:creationId xmlns:a16="http://schemas.microsoft.com/office/drawing/2014/main" id="{D0015F67-4846-843B-CA7A-191DC712E0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940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3" name="Oval 17">
            <a:extLst>
              <a:ext uri="{FF2B5EF4-FFF2-40B4-BE49-F238E27FC236}">
                <a16:creationId xmlns:a16="http://schemas.microsoft.com/office/drawing/2014/main" id="{3914A377-0450-5FAA-0753-D5D3255A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"/>
            <a:ext cx="9144000" cy="2057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6994" name="Object 18">
            <a:extLst>
              <a:ext uri="{FF2B5EF4-FFF2-40B4-BE49-F238E27FC236}">
                <a16:creationId xmlns:a16="http://schemas.microsoft.com/office/drawing/2014/main" id="{D40C20CA-98B7-32C6-2D1C-DF99DB79C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835936"/>
              </p:ext>
            </p:extLst>
          </p:nvPr>
        </p:nvGraphicFramePr>
        <p:xfrm>
          <a:off x="29718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26994" name="Object 18">
                        <a:extLst>
                          <a:ext uri="{FF2B5EF4-FFF2-40B4-BE49-F238E27FC236}">
                            <a16:creationId xmlns:a16="http://schemas.microsoft.com/office/drawing/2014/main" id="{D40C20CA-98B7-32C6-2D1C-DF99DB79C5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5" name="Object 19">
            <a:extLst>
              <a:ext uri="{FF2B5EF4-FFF2-40B4-BE49-F238E27FC236}">
                <a16:creationId xmlns:a16="http://schemas.microsoft.com/office/drawing/2014/main" id="{6654B1FB-32E3-2502-7560-83BDDA72FF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46580"/>
              </p:ext>
            </p:extLst>
          </p:nvPr>
        </p:nvGraphicFramePr>
        <p:xfrm>
          <a:off x="2209800" y="685800"/>
          <a:ext cx="838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6995" name="Object 19">
                        <a:extLst>
                          <a:ext uri="{FF2B5EF4-FFF2-40B4-BE49-F238E27FC236}">
                            <a16:creationId xmlns:a16="http://schemas.microsoft.com/office/drawing/2014/main" id="{6654B1FB-32E3-2502-7560-83BDDA72FF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85800"/>
                        <a:ext cx="838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6" name="Object 20">
            <a:extLst>
              <a:ext uri="{FF2B5EF4-FFF2-40B4-BE49-F238E27FC236}">
                <a16:creationId xmlns:a16="http://schemas.microsoft.com/office/drawing/2014/main" id="{A013116C-3839-0779-AB24-48E4CBB765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076692"/>
              </p:ext>
            </p:extLst>
          </p:nvPr>
        </p:nvGraphicFramePr>
        <p:xfrm>
          <a:off x="8001000" y="609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6996" name="Object 20">
                        <a:extLst>
                          <a:ext uri="{FF2B5EF4-FFF2-40B4-BE49-F238E27FC236}">
                            <a16:creationId xmlns:a16="http://schemas.microsoft.com/office/drawing/2014/main" id="{A013116C-3839-0779-AB24-48E4CBB765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09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7" name="Object 21">
            <a:extLst>
              <a:ext uri="{FF2B5EF4-FFF2-40B4-BE49-F238E27FC236}">
                <a16:creationId xmlns:a16="http://schemas.microsoft.com/office/drawing/2014/main" id="{679D7D62-738C-7FB5-7448-504742BD7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504967"/>
              </p:ext>
            </p:extLst>
          </p:nvPr>
        </p:nvGraphicFramePr>
        <p:xfrm>
          <a:off x="3657600" y="685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6997" name="Object 21">
                        <a:extLst>
                          <a:ext uri="{FF2B5EF4-FFF2-40B4-BE49-F238E27FC236}">
                            <a16:creationId xmlns:a16="http://schemas.microsoft.com/office/drawing/2014/main" id="{679D7D62-738C-7FB5-7448-504742BD7A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85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8" name="Object 22">
            <a:extLst>
              <a:ext uri="{FF2B5EF4-FFF2-40B4-BE49-F238E27FC236}">
                <a16:creationId xmlns:a16="http://schemas.microsoft.com/office/drawing/2014/main" id="{079CC08A-0D48-97BD-1DD9-8AD0A225B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888003"/>
              </p:ext>
            </p:extLst>
          </p:nvPr>
        </p:nvGraphicFramePr>
        <p:xfrm>
          <a:off x="44196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6998" name="Object 22">
                        <a:extLst>
                          <a:ext uri="{FF2B5EF4-FFF2-40B4-BE49-F238E27FC236}">
                            <a16:creationId xmlns:a16="http://schemas.microsoft.com/office/drawing/2014/main" id="{079CC08A-0D48-97BD-1DD9-8AD0A225BE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0" name="Object 24">
            <a:extLst>
              <a:ext uri="{FF2B5EF4-FFF2-40B4-BE49-F238E27FC236}">
                <a16:creationId xmlns:a16="http://schemas.microsoft.com/office/drawing/2014/main" id="{30F5380E-C0D3-1CAB-F091-D7B4C8EFB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77309"/>
              </p:ext>
            </p:extLst>
          </p:nvPr>
        </p:nvGraphicFramePr>
        <p:xfrm>
          <a:off x="58674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7000" name="Object 24">
                        <a:extLst>
                          <a:ext uri="{FF2B5EF4-FFF2-40B4-BE49-F238E27FC236}">
                            <a16:creationId xmlns:a16="http://schemas.microsoft.com/office/drawing/2014/main" id="{30F5380E-C0D3-1CAB-F091-D7B4C8EFB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1" name="Object 25">
            <a:extLst>
              <a:ext uri="{FF2B5EF4-FFF2-40B4-BE49-F238E27FC236}">
                <a16:creationId xmlns:a16="http://schemas.microsoft.com/office/drawing/2014/main" id="{EF22F610-3432-CCE5-E25F-069FCA893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670141"/>
              </p:ext>
            </p:extLst>
          </p:nvPr>
        </p:nvGraphicFramePr>
        <p:xfrm>
          <a:off x="65532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7001" name="Object 25">
                        <a:extLst>
                          <a:ext uri="{FF2B5EF4-FFF2-40B4-BE49-F238E27FC236}">
                            <a16:creationId xmlns:a16="http://schemas.microsoft.com/office/drawing/2014/main" id="{EF22F610-3432-CCE5-E25F-069FCA893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2" name="Object 26">
            <a:extLst>
              <a:ext uri="{FF2B5EF4-FFF2-40B4-BE49-F238E27FC236}">
                <a16:creationId xmlns:a16="http://schemas.microsoft.com/office/drawing/2014/main" id="{F3F84AEF-A323-6F1E-5EB2-205DBF237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519931"/>
              </p:ext>
            </p:extLst>
          </p:nvPr>
        </p:nvGraphicFramePr>
        <p:xfrm>
          <a:off x="72390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7002" name="Object 26">
                        <a:extLst>
                          <a:ext uri="{FF2B5EF4-FFF2-40B4-BE49-F238E27FC236}">
                            <a16:creationId xmlns:a16="http://schemas.microsoft.com/office/drawing/2014/main" id="{F3F84AEF-A323-6F1E-5EB2-205DBF2374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3" name="Object 27">
            <a:extLst>
              <a:ext uri="{FF2B5EF4-FFF2-40B4-BE49-F238E27FC236}">
                <a16:creationId xmlns:a16="http://schemas.microsoft.com/office/drawing/2014/main" id="{64DC6C46-3801-E705-D5FB-FAF181267B89}"/>
              </a:ext>
            </a:extLst>
          </p:cNvPr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93930220"/>
              </p:ext>
            </p:extLst>
          </p:nvPr>
        </p:nvGraphicFramePr>
        <p:xfrm>
          <a:off x="5105400" y="762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7003" name="Object 27">
                        <a:extLst>
                          <a:ext uri="{FF2B5EF4-FFF2-40B4-BE49-F238E27FC236}">
                            <a16:creationId xmlns:a16="http://schemas.microsoft.com/office/drawing/2014/main" id="{64DC6C46-3801-E705-D5FB-FAF181267B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05" name="WordArt 29">
            <a:extLst>
              <a:ext uri="{FF2B5EF4-FFF2-40B4-BE49-F238E27FC236}">
                <a16:creationId xmlns:a16="http://schemas.microsoft.com/office/drawing/2014/main" id="{AA50A041-9C3E-8909-0F0B-662DCB5671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15400" y="685800"/>
            <a:ext cx="76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7494AE1-C147-7B2F-D5E4-23966C0AF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9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Oval 5">
            <a:extLst>
              <a:ext uri="{FF2B5EF4-FFF2-40B4-BE49-F238E27FC236}">
                <a16:creationId xmlns:a16="http://schemas.microsoft.com/office/drawing/2014/main" id="{D7831F96-7606-49FD-7004-C301B1BB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67000"/>
            <a:ext cx="21336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WordArt 6">
            <a:extLst>
              <a:ext uri="{FF2B5EF4-FFF2-40B4-BE49-F238E27FC236}">
                <a16:creationId xmlns:a16="http://schemas.microsoft.com/office/drawing/2014/main" id="{A7F02A34-8C29-40D1-ABCE-A2F74A9B7C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200400"/>
            <a:ext cx="76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19FBACDF-35A9-6813-F33C-1FDFA10071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362200"/>
            <a:ext cx="9906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WordArt 8">
            <a:extLst>
              <a:ext uri="{FF2B5EF4-FFF2-40B4-BE49-F238E27FC236}">
                <a16:creationId xmlns:a16="http://schemas.microsoft.com/office/drawing/2014/main" id="{D3BEBAC1-D3B6-334A-526E-7EEEA66E34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1905000"/>
            <a:ext cx="106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1 - 8</a:t>
            </a:r>
          </a:p>
        </p:txBody>
      </p:sp>
      <p:sp>
        <p:nvSpPr>
          <p:cNvPr id="16394" name="WordArt 10">
            <a:extLst>
              <a:ext uri="{FF2B5EF4-FFF2-40B4-BE49-F238E27FC236}">
                <a16:creationId xmlns:a16="http://schemas.microsoft.com/office/drawing/2014/main" id="{A67EF2C3-87B0-CCCA-545C-81AFE9C0A8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2895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2 - 7</a:t>
            </a:r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6A5FF499-F2A7-6AD0-B0AA-8B76D2E02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81400"/>
            <a:ext cx="9144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WordArt 12">
            <a:extLst>
              <a:ext uri="{FF2B5EF4-FFF2-40B4-BE49-F238E27FC236}">
                <a16:creationId xmlns:a16="http://schemas.microsoft.com/office/drawing/2014/main" id="{82AF666F-220E-C33D-4B61-DB3FC4B471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38862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3 - 6</a:t>
            </a:r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C5ED24B1-46DF-0F47-5AA0-7B4E20EBE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81400"/>
            <a:ext cx="8382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WordArt 14">
            <a:extLst>
              <a:ext uri="{FF2B5EF4-FFF2-40B4-BE49-F238E27FC236}">
                <a16:creationId xmlns:a16="http://schemas.microsoft.com/office/drawing/2014/main" id="{AA138AF8-3451-3846-5DBF-E4D8161B94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49530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4 - 5</a:t>
            </a:r>
          </a:p>
        </p:txBody>
      </p:sp>
      <p:sp>
        <p:nvSpPr>
          <p:cNvPr id="16401" name="Line 17">
            <a:extLst>
              <a:ext uri="{FF2B5EF4-FFF2-40B4-BE49-F238E27FC236}">
                <a16:creationId xmlns:a16="http://schemas.microsoft.com/office/drawing/2014/main" id="{4E993341-E8F2-BD5E-EFF9-5E9C7337D7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3352800"/>
            <a:ext cx="9906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80D1F54-0961-4862-B0EF-1D0A795A3D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sp>
        <p:nvSpPr>
          <p:cNvPr id="5" name="WordArt 5">
            <a:extLst>
              <a:ext uri="{FF2B5EF4-FFF2-40B4-BE49-F238E27FC236}">
                <a16:creationId xmlns:a16="http://schemas.microsoft.com/office/drawing/2014/main" id="{1077FDAC-B24A-39A8-3894-7F75BE1531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80010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Trồng cây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9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23"/>
    </mc:Choice>
    <mc:Fallback xmlns="">
      <p:transition spd="slow" advTm="82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33601"/>
            <a:ext cx="6553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DECF0-E274-8BEE-9BC5-30D5B3CE5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0"/>
          <a:stretch/>
        </p:blipFill>
        <p:spPr>
          <a:xfrm>
            <a:off x="12290" y="1"/>
            <a:ext cx="12192000" cy="685799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643335" y="1905000"/>
            <a:ext cx="890533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4"/>
              </a:lnSpc>
            </a:pP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34"/>
              </a:lnSpc>
            </a:pPr>
            <a:r>
              <a:rPr lang="en-US" sz="40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04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6DE6FB-D052-DD74-9B00-F0A4CFBE4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6">
            <a:extLst>
              <a:ext uri="{FF2B5EF4-FFF2-40B4-BE49-F238E27FC236}">
                <a16:creationId xmlns:a16="http://schemas.microsoft.com/office/drawing/2014/main" id="{C42FF4BD-BE04-3540-41DD-312863C2FE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133600"/>
            <a:ext cx="8458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nhận biết số lượng trong phạm vi 9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>
            <a:extLst>
              <a:ext uri="{FF2B5EF4-FFF2-40B4-BE49-F238E27FC236}">
                <a16:creationId xmlns:a16="http://schemas.microsoft.com/office/drawing/2014/main" id="{38A01FDD-C56A-A72D-2C4F-D3D7FC567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3733800" cy="990600"/>
          </a:xfrm>
          <a:prstGeom prst="wedgeEllipseCallout">
            <a:avLst>
              <a:gd name="adj1" fmla="val -48722"/>
              <a:gd name="adj2" fmla="val -100639"/>
            </a:avLst>
          </a:prstGeom>
          <a:solidFill>
            <a:srgbClr val="CC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  <a:latin typeface=".VnAvant" panose="020B7200000000000000" pitchFamily="34" charset="0"/>
              </a:rPr>
              <a:t>Cã bao nhiªu c©y t¸o ?</a:t>
            </a:r>
          </a:p>
        </p:txBody>
      </p:sp>
      <p:sp>
        <p:nvSpPr>
          <p:cNvPr id="112643" name="AutoShape 3">
            <a:extLst>
              <a:ext uri="{FF2B5EF4-FFF2-40B4-BE49-F238E27FC236}">
                <a16:creationId xmlns:a16="http://schemas.microsoft.com/office/drawing/2014/main" id="{5A51C8B1-7D25-7083-E851-309F56EEA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"/>
            <a:ext cx="5257800" cy="990600"/>
          </a:xfrm>
          <a:prstGeom prst="wedgeEllipseCallout">
            <a:avLst>
              <a:gd name="adj1" fmla="val -48764"/>
              <a:gd name="adj2" fmla="val -72435"/>
            </a:avLst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  <a:latin typeface=".VnAvant" panose="020B7200000000000000" pitchFamily="34" charset="0"/>
              </a:rPr>
              <a:t>Muèn cã 9 c©y ph¶i lµm thÕ nµo ?</a:t>
            </a:r>
          </a:p>
        </p:txBody>
      </p:sp>
      <p:grpSp>
        <p:nvGrpSpPr>
          <p:cNvPr id="112644" name="Group 4">
            <a:extLst>
              <a:ext uri="{FF2B5EF4-FFF2-40B4-BE49-F238E27FC236}">
                <a16:creationId xmlns:a16="http://schemas.microsoft.com/office/drawing/2014/main" id="{E4755EEF-01A5-CCFF-DB9E-EC5D6A302191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524000"/>
            <a:ext cx="5486400" cy="5156200"/>
            <a:chOff x="3168" y="1536"/>
            <a:chExt cx="2592" cy="2528"/>
          </a:xfrm>
        </p:grpSpPr>
        <p:grpSp>
          <p:nvGrpSpPr>
            <p:cNvPr id="5145" name="Group 5">
              <a:extLst>
                <a:ext uri="{FF2B5EF4-FFF2-40B4-BE49-F238E27FC236}">
                  <a16:creationId xmlns:a16="http://schemas.microsoft.com/office/drawing/2014/main" id="{6F10F49B-0069-8FC3-4C22-0D52E1B02D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208"/>
              <a:ext cx="768" cy="944"/>
              <a:chOff x="3456" y="1072"/>
              <a:chExt cx="1872" cy="2175"/>
            </a:xfrm>
          </p:grpSpPr>
          <p:graphicFrame>
            <p:nvGraphicFramePr>
              <p:cNvPr id="5200" name="Object 6">
                <a:extLst>
                  <a:ext uri="{FF2B5EF4-FFF2-40B4-BE49-F238E27FC236}">
                    <a16:creationId xmlns:a16="http://schemas.microsoft.com/office/drawing/2014/main" id="{9BC7115B-BB3A-348B-9DAE-B2BC3AA0160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" imgW="4062413" imgH="3452813" progId="MS_ClipArt_Gallery.2">
                      <p:embed/>
                    </p:oleObj>
                  </mc:Choice>
                  <mc:Fallback>
                    <p:oleObj name="Clip" r:id="rId2" imgW="4062413" imgH="3452813" progId="MS_ClipArt_Gallery.2">
                      <p:embed/>
                      <p:pic>
                        <p:nvPicPr>
                          <p:cNvPr id="5200" name="Object 6">
                            <a:extLst>
                              <a:ext uri="{FF2B5EF4-FFF2-40B4-BE49-F238E27FC236}">
                                <a16:creationId xmlns:a16="http://schemas.microsoft.com/office/drawing/2014/main" id="{9BC7115B-BB3A-348B-9DAE-B2BC3AA0160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01" name="Group 7">
                <a:extLst>
                  <a:ext uri="{FF2B5EF4-FFF2-40B4-BE49-F238E27FC236}">
                    <a16:creationId xmlns:a16="http://schemas.microsoft.com/office/drawing/2014/main" id="{25CBC11A-04FA-9FAC-4BE1-F97B0BF41A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202" name="Object 8">
                  <a:extLst>
                    <a:ext uri="{FF2B5EF4-FFF2-40B4-BE49-F238E27FC236}">
                      <a16:creationId xmlns:a16="http://schemas.microsoft.com/office/drawing/2014/main" id="{BE25F80F-87C2-6701-DCA1-E77716DDBBB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4" imgW="475013" imgH="592853" progId="MS_ClipArt_Gallery.2">
                        <p:embed/>
                      </p:oleObj>
                    </mc:Choice>
                    <mc:Fallback>
                      <p:oleObj name="Clip" r:id="rId4" imgW="475013" imgH="592853" progId="MS_ClipArt_Gallery.2">
                        <p:embed/>
                        <p:pic>
                          <p:nvPicPr>
                            <p:cNvPr id="5202" name="Object 8">
                              <a:extLst>
                                <a:ext uri="{FF2B5EF4-FFF2-40B4-BE49-F238E27FC236}">
                                  <a16:creationId xmlns:a16="http://schemas.microsoft.com/office/drawing/2014/main" id="{BE25F80F-87C2-6701-DCA1-E77716DDBBB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203" name="Group 9">
                  <a:extLst>
                    <a:ext uri="{FF2B5EF4-FFF2-40B4-BE49-F238E27FC236}">
                      <a16:creationId xmlns:a16="http://schemas.microsoft.com/office/drawing/2014/main" id="{7C63A006-6C5B-FB25-E0D0-BD3E5251A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204" name="Object 10">
                    <a:extLst>
                      <a:ext uri="{FF2B5EF4-FFF2-40B4-BE49-F238E27FC236}">
                        <a16:creationId xmlns:a16="http://schemas.microsoft.com/office/drawing/2014/main" id="{FE90D6FD-227E-1A8E-D096-10E640C93E92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6" imgW="475013" imgH="592853" progId="MS_ClipArt_Gallery.2">
                          <p:embed/>
                        </p:oleObj>
                      </mc:Choice>
                      <mc:Fallback>
                        <p:oleObj name="Clip" r:id="rId6" imgW="475013" imgH="592853" progId="MS_ClipArt_Gallery.2">
                          <p:embed/>
                          <p:pic>
                            <p:nvPicPr>
                              <p:cNvPr id="5204" name="Object 10">
                                <a:extLst>
                                  <a:ext uri="{FF2B5EF4-FFF2-40B4-BE49-F238E27FC236}">
                                    <a16:creationId xmlns:a16="http://schemas.microsoft.com/office/drawing/2014/main" id="{FE90D6FD-227E-1A8E-D096-10E640C93E92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5" name="Object 11">
                    <a:extLst>
                      <a:ext uri="{FF2B5EF4-FFF2-40B4-BE49-F238E27FC236}">
                        <a16:creationId xmlns:a16="http://schemas.microsoft.com/office/drawing/2014/main" id="{C5A0688E-3ED4-32EA-001A-ADDA1E5CBC7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6" imgW="475013" imgH="592853" progId="MS_ClipArt_Gallery.2">
                          <p:embed/>
                        </p:oleObj>
                      </mc:Choice>
                      <mc:Fallback>
                        <p:oleObj name="Clip" r:id="rId6" imgW="475013" imgH="592853" progId="MS_ClipArt_Gallery.2">
                          <p:embed/>
                          <p:pic>
                            <p:nvPicPr>
                              <p:cNvPr id="5205" name="Object 11">
                                <a:extLst>
                                  <a:ext uri="{FF2B5EF4-FFF2-40B4-BE49-F238E27FC236}">
                                    <a16:creationId xmlns:a16="http://schemas.microsoft.com/office/drawing/2014/main" id="{C5A0688E-3ED4-32EA-001A-ADDA1E5CBC7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6" name="Object 12">
                    <a:extLst>
                      <a:ext uri="{FF2B5EF4-FFF2-40B4-BE49-F238E27FC236}">
                        <a16:creationId xmlns:a16="http://schemas.microsoft.com/office/drawing/2014/main" id="{5FB4D741-A4B1-567D-58E6-212254A3874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7" imgW="475013" imgH="592853" progId="MS_ClipArt_Gallery.2">
                          <p:embed/>
                        </p:oleObj>
                      </mc:Choice>
                      <mc:Fallback>
                        <p:oleObj name="Clip" r:id="rId7" imgW="475013" imgH="592853" progId="MS_ClipArt_Gallery.2">
                          <p:embed/>
                          <p:pic>
                            <p:nvPicPr>
                              <p:cNvPr id="5206" name="Object 12">
                                <a:extLst>
                                  <a:ext uri="{FF2B5EF4-FFF2-40B4-BE49-F238E27FC236}">
                                    <a16:creationId xmlns:a16="http://schemas.microsoft.com/office/drawing/2014/main" id="{5FB4D741-A4B1-567D-58E6-212254A3874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7" name="Object 13">
                    <a:extLst>
                      <a:ext uri="{FF2B5EF4-FFF2-40B4-BE49-F238E27FC236}">
                        <a16:creationId xmlns:a16="http://schemas.microsoft.com/office/drawing/2014/main" id="{B8858E51-1077-1797-23DB-244A005E0C9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207" name="Object 13">
                                <a:extLst>
                                  <a:ext uri="{FF2B5EF4-FFF2-40B4-BE49-F238E27FC236}">
                                    <a16:creationId xmlns:a16="http://schemas.microsoft.com/office/drawing/2014/main" id="{B8858E51-1077-1797-23DB-244A005E0C9A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6" name="Group 14">
              <a:extLst>
                <a:ext uri="{FF2B5EF4-FFF2-40B4-BE49-F238E27FC236}">
                  <a16:creationId xmlns:a16="http://schemas.microsoft.com/office/drawing/2014/main" id="{97AC1B0B-D9DC-1FF2-2818-E0F94DAD80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160"/>
              <a:ext cx="768" cy="944"/>
              <a:chOff x="3456" y="1072"/>
              <a:chExt cx="1872" cy="2175"/>
            </a:xfrm>
          </p:grpSpPr>
          <p:graphicFrame>
            <p:nvGraphicFramePr>
              <p:cNvPr id="5192" name="Object 15">
                <a:extLst>
                  <a:ext uri="{FF2B5EF4-FFF2-40B4-BE49-F238E27FC236}">
                    <a16:creationId xmlns:a16="http://schemas.microsoft.com/office/drawing/2014/main" id="{2282AE8E-4615-2927-CF19-82ED66970C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4062413" imgH="3452813" progId="MS_ClipArt_Gallery.2">
                      <p:embed/>
                    </p:oleObj>
                  </mc:Choice>
                  <mc:Fallback>
                    <p:oleObj name="Clip" r:id="rId9" imgW="4062413" imgH="3452813" progId="MS_ClipArt_Gallery.2">
                      <p:embed/>
                      <p:pic>
                        <p:nvPicPr>
                          <p:cNvPr id="5192" name="Object 15">
                            <a:extLst>
                              <a:ext uri="{FF2B5EF4-FFF2-40B4-BE49-F238E27FC236}">
                                <a16:creationId xmlns:a16="http://schemas.microsoft.com/office/drawing/2014/main" id="{2282AE8E-4615-2927-CF19-82ED66970C6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93" name="Group 16">
                <a:extLst>
                  <a:ext uri="{FF2B5EF4-FFF2-40B4-BE49-F238E27FC236}">
                    <a16:creationId xmlns:a16="http://schemas.microsoft.com/office/drawing/2014/main" id="{098AA3D1-AC61-C621-F1EE-3D5DC150E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94" name="Object 17">
                  <a:extLst>
                    <a:ext uri="{FF2B5EF4-FFF2-40B4-BE49-F238E27FC236}">
                      <a16:creationId xmlns:a16="http://schemas.microsoft.com/office/drawing/2014/main" id="{B57C94E7-D82F-7748-B4AD-2F55C9A168B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0" imgW="475013" imgH="592853" progId="MS_ClipArt_Gallery.2">
                        <p:embed/>
                      </p:oleObj>
                    </mc:Choice>
                    <mc:Fallback>
                      <p:oleObj name="Clip" r:id="rId10" imgW="475013" imgH="592853" progId="MS_ClipArt_Gallery.2">
                        <p:embed/>
                        <p:pic>
                          <p:nvPicPr>
                            <p:cNvPr id="5194" name="Object 17">
                              <a:extLst>
                                <a:ext uri="{FF2B5EF4-FFF2-40B4-BE49-F238E27FC236}">
                                  <a16:creationId xmlns:a16="http://schemas.microsoft.com/office/drawing/2014/main" id="{B57C94E7-D82F-7748-B4AD-2F55C9A168B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95" name="Group 18">
                  <a:extLst>
                    <a:ext uri="{FF2B5EF4-FFF2-40B4-BE49-F238E27FC236}">
                      <a16:creationId xmlns:a16="http://schemas.microsoft.com/office/drawing/2014/main" id="{68FD1F22-A39A-128A-85E9-711CC46AD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96" name="Object 19">
                    <a:extLst>
                      <a:ext uri="{FF2B5EF4-FFF2-40B4-BE49-F238E27FC236}">
                        <a16:creationId xmlns:a16="http://schemas.microsoft.com/office/drawing/2014/main" id="{2303D9AE-BE50-84F2-8A00-28F3E99203C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196" name="Object 19">
                                <a:extLst>
                                  <a:ext uri="{FF2B5EF4-FFF2-40B4-BE49-F238E27FC236}">
                                    <a16:creationId xmlns:a16="http://schemas.microsoft.com/office/drawing/2014/main" id="{2303D9AE-BE50-84F2-8A00-28F3E99203C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7" name="Object 20">
                    <a:extLst>
                      <a:ext uri="{FF2B5EF4-FFF2-40B4-BE49-F238E27FC236}">
                        <a16:creationId xmlns:a16="http://schemas.microsoft.com/office/drawing/2014/main" id="{92335DF4-A83C-A4E3-F2BD-0DC7573513A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197" name="Object 20">
                                <a:extLst>
                                  <a:ext uri="{FF2B5EF4-FFF2-40B4-BE49-F238E27FC236}">
                                    <a16:creationId xmlns:a16="http://schemas.microsoft.com/office/drawing/2014/main" id="{92335DF4-A83C-A4E3-F2BD-0DC7573513A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8" name="Object 21">
                    <a:extLst>
                      <a:ext uri="{FF2B5EF4-FFF2-40B4-BE49-F238E27FC236}">
                        <a16:creationId xmlns:a16="http://schemas.microsoft.com/office/drawing/2014/main" id="{428989B6-18AB-B084-FEEE-3EFDFEB5E6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198" name="Object 21">
                                <a:extLst>
                                  <a:ext uri="{FF2B5EF4-FFF2-40B4-BE49-F238E27FC236}">
                                    <a16:creationId xmlns:a16="http://schemas.microsoft.com/office/drawing/2014/main" id="{428989B6-18AB-B084-FEEE-3EFDFEB5E6C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9" name="Object 22">
                    <a:extLst>
                      <a:ext uri="{FF2B5EF4-FFF2-40B4-BE49-F238E27FC236}">
                        <a16:creationId xmlns:a16="http://schemas.microsoft.com/office/drawing/2014/main" id="{484DAE67-9D5F-4ED1-70CD-1BD673BA8BD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199" name="Object 22">
                                <a:extLst>
                                  <a:ext uri="{FF2B5EF4-FFF2-40B4-BE49-F238E27FC236}">
                                    <a16:creationId xmlns:a16="http://schemas.microsoft.com/office/drawing/2014/main" id="{484DAE67-9D5F-4ED1-70CD-1BD673BA8BD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7" name="Group 23">
              <a:extLst>
                <a:ext uri="{FF2B5EF4-FFF2-40B4-BE49-F238E27FC236}">
                  <a16:creationId xmlns:a16="http://schemas.microsoft.com/office/drawing/2014/main" id="{B21CCB2C-731B-3C4C-5A28-BC276A664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3072"/>
              <a:ext cx="768" cy="944"/>
              <a:chOff x="3456" y="1072"/>
              <a:chExt cx="1872" cy="2175"/>
            </a:xfrm>
          </p:grpSpPr>
          <p:graphicFrame>
            <p:nvGraphicFramePr>
              <p:cNvPr id="5184" name="Object 24">
                <a:extLst>
                  <a:ext uri="{FF2B5EF4-FFF2-40B4-BE49-F238E27FC236}">
                    <a16:creationId xmlns:a16="http://schemas.microsoft.com/office/drawing/2014/main" id="{B0FA998B-B40F-1A50-58FA-B26F4585A93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4062413" imgH="3452813" progId="MS_ClipArt_Gallery.2">
                      <p:embed/>
                    </p:oleObj>
                  </mc:Choice>
                  <mc:Fallback>
                    <p:oleObj name="Clip" r:id="rId9" imgW="4062413" imgH="3452813" progId="MS_ClipArt_Gallery.2">
                      <p:embed/>
                      <p:pic>
                        <p:nvPicPr>
                          <p:cNvPr id="5184" name="Object 24">
                            <a:extLst>
                              <a:ext uri="{FF2B5EF4-FFF2-40B4-BE49-F238E27FC236}">
                                <a16:creationId xmlns:a16="http://schemas.microsoft.com/office/drawing/2014/main" id="{B0FA998B-B40F-1A50-58FA-B26F4585A93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85" name="Group 25">
                <a:extLst>
                  <a:ext uri="{FF2B5EF4-FFF2-40B4-BE49-F238E27FC236}">
                    <a16:creationId xmlns:a16="http://schemas.microsoft.com/office/drawing/2014/main" id="{FA6E40A3-8E31-9240-B070-C8ECE3325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86" name="Object 26">
                  <a:extLst>
                    <a:ext uri="{FF2B5EF4-FFF2-40B4-BE49-F238E27FC236}">
                      <a16:creationId xmlns:a16="http://schemas.microsoft.com/office/drawing/2014/main" id="{1CD33D1E-961A-6770-926A-5DAF631952A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0" imgW="475013" imgH="592853" progId="MS_ClipArt_Gallery.2">
                        <p:embed/>
                      </p:oleObj>
                    </mc:Choice>
                    <mc:Fallback>
                      <p:oleObj name="Clip" r:id="rId10" imgW="475013" imgH="592853" progId="MS_ClipArt_Gallery.2">
                        <p:embed/>
                        <p:pic>
                          <p:nvPicPr>
                            <p:cNvPr id="5186" name="Object 26">
                              <a:extLst>
                                <a:ext uri="{FF2B5EF4-FFF2-40B4-BE49-F238E27FC236}">
                                  <a16:creationId xmlns:a16="http://schemas.microsoft.com/office/drawing/2014/main" id="{1CD33D1E-961A-6770-926A-5DAF631952AC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87" name="Group 27">
                  <a:extLst>
                    <a:ext uri="{FF2B5EF4-FFF2-40B4-BE49-F238E27FC236}">
                      <a16:creationId xmlns:a16="http://schemas.microsoft.com/office/drawing/2014/main" id="{38566F32-CBEF-8A6E-5C1D-7D6AB331F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88" name="Object 28">
                    <a:extLst>
                      <a:ext uri="{FF2B5EF4-FFF2-40B4-BE49-F238E27FC236}">
                        <a16:creationId xmlns:a16="http://schemas.microsoft.com/office/drawing/2014/main" id="{1154F6A9-009A-6710-0628-07BF14B10FF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188" name="Object 28">
                                <a:extLst>
                                  <a:ext uri="{FF2B5EF4-FFF2-40B4-BE49-F238E27FC236}">
                                    <a16:creationId xmlns:a16="http://schemas.microsoft.com/office/drawing/2014/main" id="{1154F6A9-009A-6710-0628-07BF14B10FF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9" name="Object 29">
                    <a:extLst>
                      <a:ext uri="{FF2B5EF4-FFF2-40B4-BE49-F238E27FC236}">
                        <a16:creationId xmlns:a16="http://schemas.microsoft.com/office/drawing/2014/main" id="{A9C38AFE-729F-9362-56B0-80554937426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89" name="Object 29">
                                <a:extLst>
                                  <a:ext uri="{FF2B5EF4-FFF2-40B4-BE49-F238E27FC236}">
                                    <a16:creationId xmlns:a16="http://schemas.microsoft.com/office/drawing/2014/main" id="{A9C38AFE-729F-9362-56B0-80554937426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0" name="Object 30">
                    <a:extLst>
                      <a:ext uri="{FF2B5EF4-FFF2-40B4-BE49-F238E27FC236}">
                        <a16:creationId xmlns:a16="http://schemas.microsoft.com/office/drawing/2014/main" id="{4AC7B17C-2AC3-564B-BACC-1F417137D21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90" name="Object 30">
                                <a:extLst>
                                  <a:ext uri="{FF2B5EF4-FFF2-40B4-BE49-F238E27FC236}">
                                    <a16:creationId xmlns:a16="http://schemas.microsoft.com/office/drawing/2014/main" id="{4AC7B17C-2AC3-564B-BACC-1F417137D217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1" name="Object 31">
                    <a:extLst>
                      <a:ext uri="{FF2B5EF4-FFF2-40B4-BE49-F238E27FC236}">
                        <a16:creationId xmlns:a16="http://schemas.microsoft.com/office/drawing/2014/main" id="{C2D4A77E-5451-522D-3AD9-AC38EDF44B8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91" name="Object 31">
                                <a:extLst>
                                  <a:ext uri="{FF2B5EF4-FFF2-40B4-BE49-F238E27FC236}">
                                    <a16:creationId xmlns:a16="http://schemas.microsoft.com/office/drawing/2014/main" id="{C2D4A77E-5451-522D-3AD9-AC38EDF44B8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8" name="Group 32">
              <a:extLst>
                <a:ext uri="{FF2B5EF4-FFF2-40B4-BE49-F238E27FC236}">
                  <a16:creationId xmlns:a16="http://schemas.microsoft.com/office/drawing/2014/main" id="{930157D4-8999-7E7A-AB8C-1EB52405B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3120"/>
              <a:ext cx="768" cy="944"/>
              <a:chOff x="3456" y="1072"/>
              <a:chExt cx="1872" cy="2175"/>
            </a:xfrm>
          </p:grpSpPr>
          <p:graphicFrame>
            <p:nvGraphicFramePr>
              <p:cNvPr id="5176" name="Object 33">
                <a:extLst>
                  <a:ext uri="{FF2B5EF4-FFF2-40B4-BE49-F238E27FC236}">
                    <a16:creationId xmlns:a16="http://schemas.microsoft.com/office/drawing/2014/main" id="{614964B5-65F8-4C73-DBE4-F831DF5FC3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2" imgW="4062413" imgH="3452813" progId="MS_ClipArt_Gallery.2">
                      <p:embed/>
                    </p:oleObj>
                  </mc:Choice>
                  <mc:Fallback>
                    <p:oleObj name="Clip" r:id="rId12" imgW="4062413" imgH="3452813" progId="MS_ClipArt_Gallery.2">
                      <p:embed/>
                      <p:pic>
                        <p:nvPicPr>
                          <p:cNvPr id="5176" name="Object 33">
                            <a:extLst>
                              <a:ext uri="{FF2B5EF4-FFF2-40B4-BE49-F238E27FC236}">
                                <a16:creationId xmlns:a16="http://schemas.microsoft.com/office/drawing/2014/main" id="{614964B5-65F8-4C73-DBE4-F831DF5FC36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77" name="Group 34">
                <a:extLst>
                  <a:ext uri="{FF2B5EF4-FFF2-40B4-BE49-F238E27FC236}">
                    <a16:creationId xmlns:a16="http://schemas.microsoft.com/office/drawing/2014/main" id="{043F800A-9AEE-A98D-354C-AE82E0A54D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78" name="Object 35">
                  <a:extLst>
                    <a:ext uri="{FF2B5EF4-FFF2-40B4-BE49-F238E27FC236}">
                      <a16:creationId xmlns:a16="http://schemas.microsoft.com/office/drawing/2014/main" id="{7882F1EF-D890-C5D6-90E7-64E05335642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3" imgW="475013" imgH="592853" progId="MS_ClipArt_Gallery.2">
                        <p:embed/>
                      </p:oleObj>
                    </mc:Choice>
                    <mc:Fallback>
                      <p:oleObj name="Clip" r:id="rId13" imgW="475013" imgH="592853" progId="MS_ClipArt_Gallery.2">
                        <p:embed/>
                        <p:pic>
                          <p:nvPicPr>
                            <p:cNvPr id="5178" name="Object 35">
                              <a:extLst>
                                <a:ext uri="{FF2B5EF4-FFF2-40B4-BE49-F238E27FC236}">
                                  <a16:creationId xmlns:a16="http://schemas.microsoft.com/office/drawing/2014/main" id="{7882F1EF-D890-C5D6-90E7-64E05335642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79" name="Group 36">
                  <a:extLst>
                    <a:ext uri="{FF2B5EF4-FFF2-40B4-BE49-F238E27FC236}">
                      <a16:creationId xmlns:a16="http://schemas.microsoft.com/office/drawing/2014/main" id="{0871BFB1-CCA6-3647-EB68-0572E09598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80" name="Object 37">
                    <a:extLst>
                      <a:ext uri="{FF2B5EF4-FFF2-40B4-BE49-F238E27FC236}">
                        <a16:creationId xmlns:a16="http://schemas.microsoft.com/office/drawing/2014/main" id="{CB3ED16E-6E38-6F3A-16B2-49C59BBC7EA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80" name="Object 37">
                                <a:extLst>
                                  <a:ext uri="{FF2B5EF4-FFF2-40B4-BE49-F238E27FC236}">
                                    <a16:creationId xmlns:a16="http://schemas.microsoft.com/office/drawing/2014/main" id="{CB3ED16E-6E38-6F3A-16B2-49C59BBC7EA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1" name="Object 38">
                    <a:extLst>
                      <a:ext uri="{FF2B5EF4-FFF2-40B4-BE49-F238E27FC236}">
                        <a16:creationId xmlns:a16="http://schemas.microsoft.com/office/drawing/2014/main" id="{DB00820A-FA06-30A8-694D-ABFCFA605D3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81" name="Object 38">
                                <a:extLst>
                                  <a:ext uri="{FF2B5EF4-FFF2-40B4-BE49-F238E27FC236}">
                                    <a16:creationId xmlns:a16="http://schemas.microsoft.com/office/drawing/2014/main" id="{DB00820A-FA06-30A8-694D-ABFCFA605D3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2" name="Object 39">
                    <a:extLst>
                      <a:ext uri="{FF2B5EF4-FFF2-40B4-BE49-F238E27FC236}">
                        <a16:creationId xmlns:a16="http://schemas.microsoft.com/office/drawing/2014/main" id="{9ABF86F0-5D31-A67F-BB18-4666B4A7629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82" name="Object 39">
                                <a:extLst>
                                  <a:ext uri="{FF2B5EF4-FFF2-40B4-BE49-F238E27FC236}">
                                    <a16:creationId xmlns:a16="http://schemas.microsoft.com/office/drawing/2014/main" id="{9ABF86F0-5D31-A67F-BB18-4666B4A7629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3" name="Object 40">
                    <a:extLst>
                      <a:ext uri="{FF2B5EF4-FFF2-40B4-BE49-F238E27FC236}">
                        <a16:creationId xmlns:a16="http://schemas.microsoft.com/office/drawing/2014/main" id="{B5777D8D-430E-6A02-5C9B-8DD2F0C5B23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83" name="Object 40">
                                <a:extLst>
                                  <a:ext uri="{FF2B5EF4-FFF2-40B4-BE49-F238E27FC236}">
                                    <a16:creationId xmlns:a16="http://schemas.microsoft.com/office/drawing/2014/main" id="{B5777D8D-430E-6A02-5C9B-8DD2F0C5B23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9" name="Group 41">
              <a:extLst>
                <a:ext uri="{FF2B5EF4-FFF2-40B4-BE49-F238E27FC236}">
                  <a16:creationId xmlns:a16="http://schemas.microsoft.com/office/drawing/2014/main" id="{5FC76814-717C-9D4A-EF0B-3D1616850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2400"/>
              <a:ext cx="768" cy="944"/>
              <a:chOff x="3456" y="1072"/>
              <a:chExt cx="1872" cy="2175"/>
            </a:xfrm>
          </p:grpSpPr>
          <p:graphicFrame>
            <p:nvGraphicFramePr>
              <p:cNvPr id="5168" name="Object 42">
                <a:extLst>
                  <a:ext uri="{FF2B5EF4-FFF2-40B4-BE49-F238E27FC236}">
                    <a16:creationId xmlns:a16="http://schemas.microsoft.com/office/drawing/2014/main" id="{68D92184-EAC1-AE11-37EA-F399FF76F84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2" imgW="4062413" imgH="3452813" progId="MS_ClipArt_Gallery.2">
                      <p:embed/>
                    </p:oleObj>
                  </mc:Choice>
                  <mc:Fallback>
                    <p:oleObj name="Clip" r:id="rId12" imgW="4062413" imgH="3452813" progId="MS_ClipArt_Gallery.2">
                      <p:embed/>
                      <p:pic>
                        <p:nvPicPr>
                          <p:cNvPr id="5168" name="Object 42">
                            <a:extLst>
                              <a:ext uri="{FF2B5EF4-FFF2-40B4-BE49-F238E27FC236}">
                                <a16:creationId xmlns:a16="http://schemas.microsoft.com/office/drawing/2014/main" id="{68D92184-EAC1-AE11-37EA-F399FF76F84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69" name="Group 43">
                <a:extLst>
                  <a:ext uri="{FF2B5EF4-FFF2-40B4-BE49-F238E27FC236}">
                    <a16:creationId xmlns:a16="http://schemas.microsoft.com/office/drawing/2014/main" id="{7421B3C5-E235-D8CE-326A-31C90152A1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70" name="Object 44">
                  <a:extLst>
                    <a:ext uri="{FF2B5EF4-FFF2-40B4-BE49-F238E27FC236}">
                      <a16:creationId xmlns:a16="http://schemas.microsoft.com/office/drawing/2014/main" id="{785473A2-06CD-5C01-557D-9208FDBF4F6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3" imgW="475013" imgH="592853" progId="MS_ClipArt_Gallery.2">
                        <p:embed/>
                      </p:oleObj>
                    </mc:Choice>
                    <mc:Fallback>
                      <p:oleObj name="Clip" r:id="rId13" imgW="475013" imgH="592853" progId="MS_ClipArt_Gallery.2">
                        <p:embed/>
                        <p:pic>
                          <p:nvPicPr>
                            <p:cNvPr id="5170" name="Object 44">
                              <a:extLst>
                                <a:ext uri="{FF2B5EF4-FFF2-40B4-BE49-F238E27FC236}">
                                  <a16:creationId xmlns:a16="http://schemas.microsoft.com/office/drawing/2014/main" id="{785473A2-06CD-5C01-557D-9208FDBF4F6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71" name="Group 45">
                  <a:extLst>
                    <a:ext uri="{FF2B5EF4-FFF2-40B4-BE49-F238E27FC236}">
                      <a16:creationId xmlns:a16="http://schemas.microsoft.com/office/drawing/2014/main" id="{12A0ED5C-4688-8560-08F3-7DFA577916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72" name="Object 46">
                    <a:extLst>
                      <a:ext uri="{FF2B5EF4-FFF2-40B4-BE49-F238E27FC236}">
                        <a16:creationId xmlns:a16="http://schemas.microsoft.com/office/drawing/2014/main" id="{4C153ED2-3E95-0B0A-C033-64A2ECD4E89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72" name="Object 46">
                                <a:extLst>
                                  <a:ext uri="{FF2B5EF4-FFF2-40B4-BE49-F238E27FC236}">
                                    <a16:creationId xmlns:a16="http://schemas.microsoft.com/office/drawing/2014/main" id="{4C153ED2-3E95-0B0A-C033-64A2ECD4E89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3" name="Object 47">
                    <a:extLst>
                      <a:ext uri="{FF2B5EF4-FFF2-40B4-BE49-F238E27FC236}">
                        <a16:creationId xmlns:a16="http://schemas.microsoft.com/office/drawing/2014/main" id="{0C90EE31-45DB-6746-D8B2-C1010B6AAB7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73" name="Object 47">
                                <a:extLst>
                                  <a:ext uri="{FF2B5EF4-FFF2-40B4-BE49-F238E27FC236}">
                                    <a16:creationId xmlns:a16="http://schemas.microsoft.com/office/drawing/2014/main" id="{0C90EE31-45DB-6746-D8B2-C1010B6AAB7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4" name="Object 48">
                    <a:extLst>
                      <a:ext uri="{FF2B5EF4-FFF2-40B4-BE49-F238E27FC236}">
                        <a16:creationId xmlns:a16="http://schemas.microsoft.com/office/drawing/2014/main" id="{B959288D-C448-EDB7-7973-3206F79107C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74" name="Object 48">
                                <a:extLst>
                                  <a:ext uri="{FF2B5EF4-FFF2-40B4-BE49-F238E27FC236}">
                                    <a16:creationId xmlns:a16="http://schemas.microsoft.com/office/drawing/2014/main" id="{B959288D-C448-EDB7-7973-3206F79107C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5" name="Object 49">
                    <a:extLst>
                      <a:ext uri="{FF2B5EF4-FFF2-40B4-BE49-F238E27FC236}">
                        <a16:creationId xmlns:a16="http://schemas.microsoft.com/office/drawing/2014/main" id="{547B0500-12E6-16BB-48D3-604687E24BB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75" name="Object 49">
                                <a:extLst>
                                  <a:ext uri="{FF2B5EF4-FFF2-40B4-BE49-F238E27FC236}">
                                    <a16:creationId xmlns:a16="http://schemas.microsoft.com/office/drawing/2014/main" id="{547B0500-12E6-16BB-48D3-604687E24BB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50" name="Group 50">
              <a:extLst>
                <a:ext uri="{FF2B5EF4-FFF2-40B4-BE49-F238E27FC236}">
                  <a16:creationId xmlns:a16="http://schemas.microsoft.com/office/drawing/2014/main" id="{BE37A7EE-D2E8-A6AE-D230-0E4E71923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632"/>
              <a:ext cx="768" cy="944"/>
              <a:chOff x="3456" y="1072"/>
              <a:chExt cx="1872" cy="2175"/>
            </a:xfrm>
          </p:grpSpPr>
          <p:graphicFrame>
            <p:nvGraphicFramePr>
              <p:cNvPr id="5160" name="Object 51">
                <a:extLst>
                  <a:ext uri="{FF2B5EF4-FFF2-40B4-BE49-F238E27FC236}">
                    <a16:creationId xmlns:a16="http://schemas.microsoft.com/office/drawing/2014/main" id="{13865897-45AC-B4D5-9808-6121309F521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5" imgW="4062413" imgH="3452813" progId="MS_ClipArt_Gallery.2">
                      <p:embed/>
                    </p:oleObj>
                  </mc:Choice>
                  <mc:Fallback>
                    <p:oleObj name="Clip" r:id="rId15" imgW="4062413" imgH="3452813" progId="MS_ClipArt_Gallery.2">
                      <p:embed/>
                      <p:pic>
                        <p:nvPicPr>
                          <p:cNvPr id="5160" name="Object 51">
                            <a:extLst>
                              <a:ext uri="{FF2B5EF4-FFF2-40B4-BE49-F238E27FC236}">
                                <a16:creationId xmlns:a16="http://schemas.microsoft.com/office/drawing/2014/main" id="{13865897-45AC-B4D5-9808-6121309F521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61" name="Group 52">
                <a:extLst>
                  <a:ext uri="{FF2B5EF4-FFF2-40B4-BE49-F238E27FC236}">
                    <a16:creationId xmlns:a16="http://schemas.microsoft.com/office/drawing/2014/main" id="{6621DFC9-FC7C-6153-4EC4-AC7509E4BD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62" name="Object 53">
                  <a:extLst>
                    <a:ext uri="{FF2B5EF4-FFF2-40B4-BE49-F238E27FC236}">
                      <a16:creationId xmlns:a16="http://schemas.microsoft.com/office/drawing/2014/main" id="{876C33CF-CC50-AC15-EE26-C9F6F8C53D6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6" imgW="475013" imgH="592853" progId="MS_ClipArt_Gallery.2">
                        <p:embed/>
                      </p:oleObj>
                    </mc:Choice>
                    <mc:Fallback>
                      <p:oleObj name="Clip" r:id="rId16" imgW="475013" imgH="592853" progId="MS_ClipArt_Gallery.2">
                        <p:embed/>
                        <p:pic>
                          <p:nvPicPr>
                            <p:cNvPr id="5162" name="Object 53">
                              <a:extLst>
                                <a:ext uri="{FF2B5EF4-FFF2-40B4-BE49-F238E27FC236}">
                                  <a16:creationId xmlns:a16="http://schemas.microsoft.com/office/drawing/2014/main" id="{876C33CF-CC50-AC15-EE26-C9F6F8C53D6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63" name="Group 54">
                  <a:extLst>
                    <a:ext uri="{FF2B5EF4-FFF2-40B4-BE49-F238E27FC236}">
                      <a16:creationId xmlns:a16="http://schemas.microsoft.com/office/drawing/2014/main" id="{F5D41B02-3D4E-8FD8-8A09-286EA07D8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64" name="Object 55">
                    <a:extLst>
                      <a:ext uri="{FF2B5EF4-FFF2-40B4-BE49-F238E27FC236}">
                        <a16:creationId xmlns:a16="http://schemas.microsoft.com/office/drawing/2014/main" id="{E68D90FC-0A9E-EF22-90E9-EDC3278769C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64" name="Object 55">
                                <a:extLst>
                                  <a:ext uri="{FF2B5EF4-FFF2-40B4-BE49-F238E27FC236}">
                                    <a16:creationId xmlns:a16="http://schemas.microsoft.com/office/drawing/2014/main" id="{E68D90FC-0A9E-EF22-90E9-EDC3278769C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5" name="Object 56">
                    <a:extLst>
                      <a:ext uri="{FF2B5EF4-FFF2-40B4-BE49-F238E27FC236}">
                        <a16:creationId xmlns:a16="http://schemas.microsoft.com/office/drawing/2014/main" id="{1173145B-2197-70B6-8D38-C4B85A95EB2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65" name="Object 56">
                                <a:extLst>
                                  <a:ext uri="{FF2B5EF4-FFF2-40B4-BE49-F238E27FC236}">
                                    <a16:creationId xmlns:a16="http://schemas.microsoft.com/office/drawing/2014/main" id="{1173145B-2197-70B6-8D38-C4B85A95EB2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6" name="Object 57">
                    <a:extLst>
                      <a:ext uri="{FF2B5EF4-FFF2-40B4-BE49-F238E27FC236}">
                        <a16:creationId xmlns:a16="http://schemas.microsoft.com/office/drawing/2014/main" id="{754BCE33-CA71-E08E-6E28-F68C6FF7865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66" name="Object 57">
                                <a:extLst>
                                  <a:ext uri="{FF2B5EF4-FFF2-40B4-BE49-F238E27FC236}">
                                    <a16:creationId xmlns:a16="http://schemas.microsoft.com/office/drawing/2014/main" id="{754BCE33-CA71-E08E-6E28-F68C6FF7865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7" name="Object 58">
                    <a:extLst>
                      <a:ext uri="{FF2B5EF4-FFF2-40B4-BE49-F238E27FC236}">
                        <a16:creationId xmlns:a16="http://schemas.microsoft.com/office/drawing/2014/main" id="{CF805308-B9F2-D03D-9869-4C93791C3AE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67" name="Object 58">
                                <a:extLst>
                                  <a:ext uri="{FF2B5EF4-FFF2-40B4-BE49-F238E27FC236}">
                                    <a16:creationId xmlns:a16="http://schemas.microsoft.com/office/drawing/2014/main" id="{CF805308-B9F2-D03D-9869-4C93791C3AE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51" name="Group 59">
              <a:extLst>
                <a:ext uri="{FF2B5EF4-FFF2-40B4-BE49-F238E27FC236}">
                  <a16:creationId xmlns:a16="http://schemas.microsoft.com/office/drawing/2014/main" id="{D59F9577-62B9-047D-36F8-F672E9E83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536"/>
              <a:ext cx="768" cy="944"/>
              <a:chOff x="3456" y="1072"/>
              <a:chExt cx="1872" cy="2175"/>
            </a:xfrm>
          </p:grpSpPr>
          <p:graphicFrame>
            <p:nvGraphicFramePr>
              <p:cNvPr id="5152" name="Object 60">
                <a:extLst>
                  <a:ext uri="{FF2B5EF4-FFF2-40B4-BE49-F238E27FC236}">
                    <a16:creationId xmlns:a16="http://schemas.microsoft.com/office/drawing/2014/main" id="{DD38BCDF-7034-AED9-F49E-89C14E09040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7" imgW="4062413" imgH="3452813" progId="MS_ClipArt_Gallery.2">
                      <p:embed/>
                    </p:oleObj>
                  </mc:Choice>
                  <mc:Fallback>
                    <p:oleObj name="Clip" r:id="rId17" imgW="4062413" imgH="3452813" progId="MS_ClipArt_Gallery.2">
                      <p:embed/>
                      <p:pic>
                        <p:nvPicPr>
                          <p:cNvPr id="5152" name="Object 60">
                            <a:extLst>
                              <a:ext uri="{FF2B5EF4-FFF2-40B4-BE49-F238E27FC236}">
                                <a16:creationId xmlns:a16="http://schemas.microsoft.com/office/drawing/2014/main" id="{DD38BCDF-7034-AED9-F49E-89C14E09040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53" name="Group 61">
                <a:extLst>
                  <a:ext uri="{FF2B5EF4-FFF2-40B4-BE49-F238E27FC236}">
                    <a16:creationId xmlns:a16="http://schemas.microsoft.com/office/drawing/2014/main" id="{8D2F38DB-D064-E720-D653-E8C4AEAAA2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54" name="Object 62">
                  <a:extLst>
                    <a:ext uri="{FF2B5EF4-FFF2-40B4-BE49-F238E27FC236}">
                      <a16:creationId xmlns:a16="http://schemas.microsoft.com/office/drawing/2014/main" id="{538279DD-17C9-405E-CEE1-0350F3C7338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8" imgW="475013" imgH="592853" progId="MS_ClipArt_Gallery.2">
                        <p:embed/>
                      </p:oleObj>
                    </mc:Choice>
                    <mc:Fallback>
                      <p:oleObj name="Clip" r:id="rId18" imgW="475013" imgH="592853" progId="MS_ClipArt_Gallery.2">
                        <p:embed/>
                        <p:pic>
                          <p:nvPicPr>
                            <p:cNvPr id="5154" name="Object 62">
                              <a:extLst>
                                <a:ext uri="{FF2B5EF4-FFF2-40B4-BE49-F238E27FC236}">
                                  <a16:creationId xmlns:a16="http://schemas.microsoft.com/office/drawing/2014/main" id="{538279DD-17C9-405E-CEE1-0350F3C73385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55" name="Group 63">
                  <a:extLst>
                    <a:ext uri="{FF2B5EF4-FFF2-40B4-BE49-F238E27FC236}">
                      <a16:creationId xmlns:a16="http://schemas.microsoft.com/office/drawing/2014/main" id="{3CF87A12-6997-9186-39CE-059A52ED9E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56" name="Object 64">
                    <a:extLst>
                      <a:ext uri="{FF2B5EF4-FFF2-40B4-BE49-F238E27FC236}">
                        <a16:creationId xmlns:a16="http://schemas.microsoft.com/office/drawing/2014/main" id="{8B74AFAF-98CE-9714-7B15-D39C9B0FBBC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56" name="Object 64">
                                <a:extLst>
                                  <a:ext uri="{FF2B5EF4-FFF2-40B4-BE49-F238E27FC236}">
                                    <a16:creationId xmlns:a16="http://schemas.microsoft.com/office/drawing/2014/main" id="{8B74AFAF-98CE-9714-7B15-D39C9B0FBBC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7" name="Object 65">
                    <a:extLst>
                      <a:ext uri="{FF2B5EF4-FFF2-40B4-BE49-F238E27FC236}">
                        <a16:creationId xmlns:a16="http://schemas.microsoft.com/office/drawing/2014/main" id="{23134CA0-F748-C3A5-2FD5-2D689FEEBDE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57" name="Object 65">
                                <a:extLst>
                                  <a:ext uri="{FF2B5EF4-FFF2-40B4-BE49-F238E27FC236}">
                                    <a16:creationId xmlns:a16="http://schemas.microsoft.com/office/drawing/2014/main" id="{23134CA0-F748-C3A5-2FD5-2D689FEEBDE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8" name="Object 66">
                    <a:extLst>
                      <a:ext uri="{FF2B5EF4-FFF2-40B4-BE49-F238E27FC236}">
                        <a16:creationId xmlns:a16="http://schemas.microsoft.com/office/drawing/2014/main" id="{59955E60-FC29-69D2-6C40-95F090D2BF9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58" name="Object 66">
                                <a:extLst>
                                  <a:ext uri="{FF2B5EF4-FFF2-40B4-BE49-F238E27FC236}">
                                    <a16:creationId xmlns:a16="http://schemas.microsoft.com/office/drawing/2014/main" id="{59955E60-FC29-69D2-6C40-95F090D2BF9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9" name="Object 67">
                    <a:extLst>
                      <a:ext uri="{FF2B5EF4-FFF2-40B4-BE49-F238E27FC236}">
                        <a16:creationId xmlns:a16="http://schemas.microsoft.com/office/drawing/2014/main" id="{E7A36AF1-F071-CA4E-8314-EC7180AE1A5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59" name="Object 67">
                                <a:extLst>
                                  <a:ext uri="{FF2B5EF4-FFF2-40B4-BE49-F238E27FC236}">
                                    <a16:creationId xmlns:a16="http://schemas.microsoft.com/office/drawing/2014/main" id="{E7A36AF1-F071-CA4E-8314-EC7180AE1A5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grpSp>
        <p:nvGrpSpPr>
          <p:cNvPr id="112708" name="Group 68">
            <a:extLst>
              <a:ext uri="{FF2B5EF4-FFF2-40B4-BE49-F238E27FC236}">
                <a16:creationId xmlns:a16="http://schemas.microsoft.com/office/drawing/2014/main" id="{52FEEB44-C549-D7EF-56B6-6343F3E0C97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143000"/>
            <a:ext cx="3810000" cy="2260600"/>
            <a:chOff x="3408" y="240"/>
            <a:chExt cx="1632" cy="992"/>
          </a:xfrm>
        </p:grpSpPr>
        <p:grpSp>
          <p:nvGrpSpPr>
            <p:cNvPr id="5127" name="Group 69">
              <a:extLst>
                <a:ext uri="{FF2B5EF4-FFF2-40B4-BE49-F238E27FC236}">
                  <a16:creationId xmlns:a16="http://schemas.microsoft.com/office/drawing/2014/main" id="{9257E6A0-1C45-92CC-7B23-2A8B30F86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288"/>
              <a:ext cx="768" cy="944"/>
              <a:chOff x="3456" y="1072"/>
              <a:chExt cx="1872" cy="2175"/>
            </a:xfrm>
          </p:grpSpPr>
          <p:graphicFrame>
            <p:nvGraphicFramePr>
              <p:cNvPr id="5137" name="Object 70">
                <a:extLst>
                  <a:ext uri="{FF2B5EF4-FFF2-40B4-BE49-F238E27FC236}">
                    <a16:creationId xmlns:a16="http://schemas.microsoft.com/office/drawing/2014/main" id="{C874C747-DC8C-253B-F310-0044C26169E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0" imgW="4062413" imgH="3452813" progId="MS_ClipArt_Gallery.2">
                      <p:embed/>
                    </p:oleObj>
                  </mc:Choice>
                  <mc:Fallback>
                    <p:oleObj name="Clip" r:id="rId20" imgW="4062413" imgH="3452813" progId="MS_ClipArt_Gallery.2">
                      <p:embed/>
                      <p:pic>
                        <p:nvPicPr>
                          <p:cNvPr id="5137" name="Object 70">
                            <a:extLst>
                              <a:ext uri="{FF2B5EF4-FFF2-40B4-BE49-F238E27FC236}">
                                <a16:creationId xmlns:a16="http://schemas.microsoft.com/office/drawing/2014/main" id="{C874C747-DC8C-253B-F310-0044C26169E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38" name="Group 71">
                <a:extLst>
                  <a:ext uri="{FF2B5EF4-FFF2-40B4-BE49-F238E27FC236}">
                    <a16:creationId xmlns:a16="http://schemas.microsoft.com/office/drawing/2014/main" id="{0FF37D3B-E778-8450-9175-4126464DEF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39" name="Object 72">
                  <a:extLst>
                    <a:ext uri="{FF2B5EF4-FFF2-40B4-BE49-F238E27FC236}">
                      <a16:creationId xmlns:a16="http://schemas.microsoft.com/office/drawing/2014/main" id="{41A5CFD9-3EA4-5374-3CD9-C399AE70E5E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8" imgW="475013" imgH="592853" progId="MS_ClipArt_Gallery.2">
                        <p:embed/>
                      </p:oleObj>
                    </mc:Choice>
                    <mc:Fallback>
                      <p:oleObj name="Clip" r:id="rId18" imgW="475013" imgH="592853" progId="MS_ClipArt_Gallery.2">
                        <p:embed/>
                        <p:pic>
                          <p:nvPicPr>
                            <p:cNvPr id="5139" name="Object 72">
                              <a:extLst>
                                <a:ext uri="{FF2B5EF4-FFF2-40B4-BE49-F238E27FC236}">
                                  <a16:creationId xmlns:a16="http://schemas.microsoft.com/office/drawing/2014/main" id="{41A5CFD9-3EA4-5374-3CD9-C399AE70E5E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40" name="Group 73">
                  <a:extLst>
                    <a:ext uri="{FF2B5EF4-FFF2-40B4-BE49-F238E27FC236}">
                      <a16:creationId xmlns:a16="http://schemas.microsoft.com/office/drawing/2014/main" id="{3585F2D1-DCA3-E3C4-34FC-4DA74E024E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41" name="Object 74">
                    <a:extLst>
                      <a:ext uri="{FF2B5EF4-FFF2-40B4-BE49-F238E27FC236}">
                        <a16:creationId xmlns:a16="http://schemas.microsoft.com/office/drawing/2014/main" id="{6BD53B23-DB5C-4D09-1CF4-926E45D7687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41" name="Object 74">
                                <a:extLst>
                                  <a:ext uri="{FF2B5EF4-FFF2-40B4-BE49-F238E27FC236}">
                                    <a16:creationId xmlns:a16="http://schemas.microsoft.com/office/drawing/2014/main" id="{6BD53B23-DB5C-4D09-1CF4-926E45D7687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2" name="Object 75">
                    <a:extLst>
                      <a:ext uri="{FF2B5EF4-FFF2-40B4-BE49-F238E27FC236}">
                        <a16:creationId xmlns:a16="http://schemas.microsoft.com/office/drawing/2014/main" id="{94139713-D167-0F2A-8188-41B5B5D234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42" name="Object 75">
                                <a:extLst>
                                  <a:ext uri="{FF2B5EF4-FFF2-40B4-BE49-F238E27FC236}">
                                    <a16:creationId xmlns:a16="http://schemas.microsoft.com/office/drawing/2014/main" id="{94139713-D167-0F2A-8188-41B5B5D234C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3" name="Object 76">
                    <a:extLst>
                      <a:ext uri="{FF2B5EF4-FFF2-40B4-BE49-F238E27FC236}">
                        <a16:creationId xmlns:a16="http://schemas.microsoft.com/office/drawing/2014/main" id="{2286A48C-4F53-7A20-BB8D-435F9983E93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43" name="Object 76">
                                <a:extLst>
                                  <a:ext uri="{FF2B5EF4-FFF2-40B4-BE49-F238E27FC236}">
                                    <a16:creationId xmlns:a16="http://schemas.microsoft.com/office/drawing/2014/main" id="{2286A48C-4F53-7A20-BB8D-435F9983E93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4" name="Object 77">
                    <a:extLst>
                      <a:ext uri="{FF2B5EF4-FFF2-40B4-BE49-F238E27FC236}">
                        <a16:creationId xmlns:a16="http://schemas.microsoft.com/office/drawing/2014/main" id="{E8464D7A-DFD2-CC9D-7669-C575172279A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44" name="Object 77">
                                <a:extLst>
                                  <a:ext uri="{FF2B5EF4-FFF2-40B4-BE49-F238E27FC236}">
                                    <a16:creationId xmlns:a16="http://schemas.microsoft.com/office/drawing/2014/main" id="{E8464D7A-DFD2-CC9D-7669-C575172279A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28" name="Group 78">
              <a:extLst>
                <a:ext uri="{FF2B5EF4-FFF2-40B4-BE49-F238E27FC236}">
                  <a16:creationId xmlns:a16="http://schemas.microsoft.com/office/drawing/2014/main" id="{D3D3F467-0CE9-2D73-AC0D-DC6CD0E86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40"/>
              <a:ext cx="768" cy="944"/>
              <a:chOff x="3456" y="1072"/>
              <a:chExt cx="1872" cy="2175"/>
            </a:xfrm>
          </p:grpSpPr>
          <p:graphicFrame>
            <p:nvGraphicFramePr>
              <p:cNvPr id="5129" name="Object 79">
                <a:extLst>
                  <a:ext uri="{FF2B5EF4-FFF2-40B4-BE49-F238E27FC236}">
                    <a16:creationId xmlns:a16="http://schemas.microsoft.com/office/drawing/2014/main" id="{408721AC-517E-E967-A81B-A42109F46A5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1" imgW="4062413" imgH="3452813" progId="MS_ClipArt_Gallery.2">
                      <p:embed/>
                    </p:oleObj>
                  </mc:Choice>
                  <mc:Fallback>
                    <p:oleObj name="Clip" r:id="rId21" imgW="4062413" imgH="3452813" progId="MS_ClipArt_Gallery.2">
                      <p:embed/>
                      <p:pic>
                        <p:nvPicPr>
                          <p:cNvPr id="5129" name="Object 79">
                            <a:extLst>
                              <a:ext uri="{FF2B5EF4-FFF2-40B4-BE49-F238E27FC236}">
                                <a16:creationId xmlns:a16="http://schemas.microsoft.com/office/drawing/2014/main" id="{408721AC-517E-E967-A81B-A42109F46A5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30" name="Group 80">
                <a:extLst>
                  <a:ext uri="{FF2B5EF4-FFF2-40B4-BE49-F238E27FC236}">
                    <a16:creationId xmlns:a16="http://schemas.microsoft.com/office/drawing/2014/main" id="{0D500E3C-414B-1D0B-C9C2-60CA6D481F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31" name="Object 81">
                  <a:extLst>
                    <a:ext uri="{FF2B5EF4-FFF2-40B4-BE49-F238E27FC236}">
                      <a16:creationId xmlns:a16="http://schemas.microsoft.com/office/drawing/2014/main" id="{929E5C87-704F-C10C-817A-68CE8F079EC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22" imgW="475013" imgH="592853" progId="MS_ClipArt_Gallery.2">
                        <p:embed/>
                      </p:oleObj>
                    </mc:Choice>
                    <mc:Fallback>
                      <p:oleObj name="Clip" r:id="rId22" imgW="475013" imgH="592853" progId="MS_ClipArt_Gallery.2">
                        <p:embed/>
                        <p:pic>
                          <p:nvPicPr>
                            <p:cNvPr id="5131" name="Object 81">
                              <a:extLst>
                                <a:ext uri="{FF2B5EF4-FFF2-40B4-BE49-F238E27FC236}">
                                  <a16:creationId xmlns:a16="http://schemas.microsoft.com/office/drawing/2014/main" id="{929E5C87-704F-C10C-817A-68CE8F079EC6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32" name="Group 82">
                  <a:extLst>
                    <a:ext uri="{FF2B5EF4-FFF2-40B4-BE49-F238E27FC236}">
                      <a16:creationId xmlns:a16="http://schemas.microsoft.com/office/drawing/2014/main" id="{7FDF7E12-138A-48EE-B20E-AA6A258F5F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33" name="Object 83">
                    <a:extLst>
                      <a:ext uri="{FF2B5EF4-FFF2-40B4-BE49-F238E27FC236}">
                        <a16:creationId xmlns:a16="http://schemas.microsoft.com/office/drawing/2014/main" id="{D34A90AD-045E-DEF3-C038-0C63BE32B34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23" imgW="475013" imgH="592853" progId="MS_ClipArt_Gallery.2">
                          <p:embed/>
                        </p:oleObj>
                      </mc:Choice>
                      <mc:Fallback>
                        <p:oleObj name="Clip" r:id="rId23" imgW="475013" imgH="592853" progId="MS_ClipArt_Gallery.2">
                          <p:embed/>
                          <p:pic>
                            <p:nvPicPr>
                              <p:cNvPr id="5133" name="Object 83">
                                <a:extLst>
                                  <a:ext uri="{FF2B5EF4-FFF2-40B4-BE49-F238E27FC236}">
                                    <a16:creationId xmlns:a16="http://schemas.microsoft.com/office/drawing/2014/main" id="{D34A90AD-045E-DEF3-C038-0C63BE32B34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4" name="Object 84">
                    <a:extLst>
                      <a:ext uri="{FF2B5EF4-FFF2-40B4-BE49-F238E27FC236}">
                        <a16:creationId xmlns:a16="http://schemas.microsoft.com/office/drawing/2014/main" id="{CDE6F643-D218-391E-40C5-8F361EB4A61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23" imgW="475013" imgH="592853" progId="MS_ClipArt_Gallery.2">
                          <p:embed/>
                        </p:oleObj>
                      </mc:Choice>
                      <mc:Fallback>
                        <p:oleObj name="Clip" r:id="rId23" imgW="475013" imgH="592853" progId="MS_ClipArt_Gallery.2">
                          <p:embed/>
                          <p:pic>
                            <p:nvPicPr>
                              <p:cNvPr id="5134" name="Object 84">
                                <a:extLst>
                                  <a:ext uri="{FF2B5EF4-FFF2-40B4-BE49-F238E27FC236}">
                                    <a16:creationId xmlns:a16="http://schemas.microsoft.com/office/drawing/2014/main" id="{CDE6F643-D218-391E-40C5-8F361EB4A61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5" name="Object 85">
                    <a:extLst>
                      <a:ext uri="{FF2B5EF4-FFF2-40B4-BE49-F238E27FC236}">
                        <a16:creationId xmlns:a16="http://schemas.microsoft.com/office/drawing/2014/main" id="{C64E06F9-A985-3497-8C41-922E1A5C67E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23" imgW="475013" imgH="592853" progId="MS_ClipArt_Gallery.2">
                          <p:embed/>
                        </p:oleObj>
                      </mc:Choice>
                      <mc:Fallback>
                        <p:oleObj name="Clip" r:id="rId23" imgW="475013" imgH="592853" progId="MS_ClipArt_Gallery.2">
                          <p:embed/>
                          <p:pic>
                            <p:nvPicPr>
                              <p:cNvPr id="5135" name="Object 85">
                                <a:extLst>
                                  <a:ext uri="{FF2B5EF4-FFF2-40B4-BE49-F238E27FC236}">
                                    <a16:creationId xmlns:a16="http://schemas.microsoft.com/office/drawing/2014/main" id="{C64E06F9-A985-3497-8C41-922E1A5C67E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6" name="Object 86">
                    <a:extLst>
                      <a:ext uri="{FF2B5EF4-FFF2-40B4-BE49-F238E27FC236}">
                        <a16:creationId xmlns:a16="http://schemas.microsoft.com/office/drawing/2014/main" id="{DCC3F9CF-8D9F-0BF8-8D9D-88B79F0CFA4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23" imgW="475013" imgH="592853" progId="MS_ClipArt_Gallery.2">
                          <p:embed/>
                        </p:oleObj>
                      </mc:Choice>
                      <mc:Fallback>
                        <p:oleObj name="Clip" r:id="rId23" imgW="475013" imgH="592853" progId="MS_ClipArt_Gallery.2">
                          <p:embed/>
                          <p:pic>
                            <p:nvPicPr>
                              <p:cNvPr id="5136" name="Object 86">
                                <a:extLst>
                                  <a:ext uri="{FF2B5EF4-FFF2-40B4-BE49-F238E27FC236}">
                                    <a16:creationId xmlns:a16="http://schemas.microsoft.com/office/drawing/2014/main" id="{DCC3F9CF-8D9F-0BF8-8D9D-88B79F0CFA4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sp>
        <p:nvSpPr>
          <p:cNvPr id="112727" name="WordArt 87">
            <a:extLst>
              <a:ext uri="{FF2B5EF4-FFF2-40B4-BE49-F238E27FC236}">
                <a16:creationId xmlns:a16="http://schemas.microsoft.com/office/drawing/2014/main" id="{E493C83A-28AA-7579-DDFD-FCCCD28808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34400" y="4495800"/>
            <a:ext cx="762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 autoUpdateAnimBg="0"/>
      <p:bldP spid="112642" grpId="1" animBg="1"/>
      <p:bldP spid="112643" grpId="0" animBg="1" autoUpdateAnimBg="0"/>
      <p:bldP spid="1126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extLst>
              <a:ext uri="{FF2B5EF4-FFF2-40B4-BE49-F238E27FC236}">
                <a16:creationId xmlns:a16="http://schemas.microsoft.com/office/drawing/2014/main" id="{604330DB-CC8B-5642-DFA9-9E16DF33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687"/>
            <a:ext cx="1219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       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Thªm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bít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ph¹m vi 9</a:t>
            </a:r>
          </a:p>
        </p:txBody>
      </p:sp>
      <p:graphicFrame>
        <p:nvGraphicFramePr>
          <p:cNvPr id="113667" name="Object 3">
            <a:extLst>
              <a:ext uri="{FF2B5EF4-FFF2-40B4-BE49-F238E27FC236}">
                <a16:creationId xmlns:a16="http://schemas.microsoft.com/office/drawing/2014/main" id="{A345694E-CB93-CB75-E926-B0C747341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542906"/>
              </p:ext>
            </p:extLst>
          </p:nvPr>
        </p:nvGraphicFramePr>
        <p:xfrm>
          <a:off x="2590800" y="838200"/>
          <a:ext cx="73914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062413" imgH="3452813" progId="MS_ClipArt_Gallery.2">
                  <p:embed/>
                </p:oleObj>
              </mc:Choice>
              <mc:Fallback>
                <p:oleObj name="Clip" r:id="rId2" imgW="4062413" imgH="3452813" progId="MS_ClipArt_Gallery.2">
                  <p:embed/>
                  <p:pic>
                    <p:nvPicPr>
                      <p:cNvPr id="113667" name="Object 3">
                        <a:extLst>
                          <a:ext uri="{FF2B5EF4-FFF2-40B4-BE49-F238E27FC236}">
                            <a16:creationId xmlns:a16="http://schemas.microsoft.com/office/drawing/2014/main" id="{A345694E-CB93-CB75-E926-B0C747341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838200"/>
                        <a:ext cx="73914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>
            <a:extLst>
              <a:ext uri="{FF2B5EF4-FFF2-40B4-BE49-F238E27FC236}">
                <a16:creationId xmlns:a16="http://schemas.microsoft.com/office/drawing/2014/main" id="{C8F8E948-AF5D-4545-584D-1F1FD6B53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25146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13668" name="Object 4">
                        <a:extLst>
                          <a:ext uri="{FF2B5EF4-FFF2-40B4-BE49-F238E27FC236}">
                            <a16:creationId xmlns:a16="http://schemas.microsoft.com/office/drawing/2014/main" id="{C8F8E948-AF5D-4545-584D-1F1FD6B53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146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>
            <a:extLst>
              <a:ext uri="{FF2B5EF4-FFF2-40B4-BE49-F238E27FC236}">
                <a16:creationId xmlns:a16="http://schemas.microsoft.com/office/drawing/2014/main" id="{0C078776-DBA5-AFC6-AD8B-F09BA08719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1926" y="1371600"/>
          <a:ext cx="9763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3669" name="Object 5">
                        <a:extLst>
                          <a:ext uri="{FF2B5EF4-FFF2-40B4-BE49-F238E27FC236}">
                            <a16:creationId xmlns:a16="http://schemas.microsoft.com/office/drawing/2014/main" id="{0C078776-DBA5-AFC6-AD8B-F09BA0871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6" y="1371600"/>
                        <a:ext cx="97631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>
            <a:extLst>
              <a:ext uri="{FF2B5EF4-FFF2-40B4-BE49-F238E27FC236}">
                <a16:creationId xmlns:a16="http://schemas.microsoft.com/office/drawing/2014/main" id="{CDE57B5D-50A7-6336-92CB-949149CEB6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3622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3670" name="Object 6">
                        <a:extLst>
                          <a:ext uri="{FF2B5EF4-FFF2-40B4-BE49-F238E27FC236}">
                            <a16:creationId xmlns:a16="http://schemas.microsoft.com/office/drawing/2014/main" id="{CDE57B5D-50A7-6336-92CB-949149CEB6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>
            <a:extLst>
              <a:ext uri="{FF2B5EF4-FFF2-40B4-BE49-F238E27FC236}">
                <a16:creationId xmlns:a16="http://schemas.microsoft.com/office/drawing/2014/main" id="{ACA7E697-110E-FD54-62C8-B8E386700B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5814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3671" name="Object 7">
                        <a:extLst>
                          <a:ext uri="{FF2B5EF4-FFF2-40B4-BE49-F238E27FC236}">
                            <a16:creationId xmlns:a16="http://schemas.microsoft.com/office/drawing/2014/main" id="{ACA7E697-110E-FD54-62C8-B8E386700B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14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>
            <a:extLst>
              <a:ext uri="{FF2B5EF4-FFF2-40B4-BE49-F238E27FC236}">
                <a16:creationId xmlns:a16="http://schemas.microsoft.com/office/drawing/2014/main" id="{AC548D14-3024-E1C0-20FA-8B15961516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667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72" name="Object 8">
                        <a:extLst>
                          <a:ext uri="{FF2B5EF4-FFF2-40B4-BE49-F238E27FC236}">
                            <a16:creationId xmlns:a16="http://schemas.microsoft.com/office/drawing/2014/main" id="{AC548D14-3024-E1C0-20FA-8B15961516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67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9">
            <a:extLst>
              <a:ext uri="{FF2B5EF4-FFF2-40B4-BE49-F238E27FC236}">
                <a16:creationId xmlns:a16="http://schemas.microsoft.com/office/drawing/2014/main" id="{3D56A53F-3404-5D87-2DEC-23B79383AF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3810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73" name="Object 9">
                        <a:extLst>
                          <a:ext uri="{FF2B5EF4-FFF2-40B4-BE49-F238E27FC236}">
                            <a16:creationId xmlns:a16="http://schemas.microsoft.com/office/drawing/2014/main" id="{3D56A53F-3404-5D87-2DEC-23B79383AF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810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>
            <a:extLst>
              <a:ext uri="{FF2B5EF4-FFF2-40B4-BE49-F238E27FC236}">
                <a16:creationId xmlns:a16="http://schemas.microsoft.com/office/drawing/2014/main" id="{D5B3A624-6E03-66B9-448E-730308B36D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33528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3674" name="Object 10">
                        <a:extLst>
                          <a:ext uri="{FF2B5EF4-FFF2-40B4-BE49-F238E27FC236}">
                            <a16:creationId xmlns:a16="http://schemas.microsoft.com/office/drawing/2014/main" id="{D5B3A624-6E03-66B9-448E-730308B36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3528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5" name="Object 11">
            <a:extLst>
              <a:ext uri="{FF2B5EF4-FFF2-40B4-BE49-F238E27FC236}">
                <a16:creationId xmlns:a16="http://schemas.microsoft.com/office/drawing/2014/main" id="{4700FC9A-E0F8-A546-241A-0D90549866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3429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3675" name="Object 11">
                        <a:extLst>
                          <a:ext uri="{FF2B5EF4-FFF2-40B4-BE49-F238E27FC236}">
                            <a16:creationId xmlns:a16="http://schemas.microsoft.com/office/drawing/2014/main" id="{4700FC9A-E0F8-A546-241A-0D9054986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429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6" name="Object 12">
            <a:extLst>
              <a:ext uri="{FF2B5EF4-FFF2-40B4-BE49-F238E27FC236}">
                <a16:creationId xmlns:a16="http://schemas.microsoft.com/office/drawing/2014/main" id="{8F6E4621-0DB0-9879-E44A-CE68C2C3A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16002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3676" name="Object 12">
                        <a:extLst>
                          <a:ext uri="{FF2B5EF4-FFF2-40B4-BE49-F238E27FC236}">
                            <a16:creationId xmlns:a16="http://schemas.microsoft.com/office/drawing/2014/main" id="{8F6E4621-0DB0-9879-E44A-CE68C2C3A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7" name="Text Box 13">
            <a:extLst>
              <a:ext uri="{FF2B5EF4-FFF2-40B4-BE49-F238E27FC236}">
                <a16:creationId xmlns:a16="http://schemas.microsoft.com/office/drawing/2014/main" id="{17F4BF90-A2FE-F8E6-2FD1-67976549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715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40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113678" name="WordArt 14">
            <a:extLst>
              <a:ext uri="{FF2B5EF4-FFF2-40B4-BE49-F238E27FC236}">
                <a16:creationId xmlns:a16="http://schemas.microsoft.com/office/drawing/2014/main" id="{2520C4BE-349D-6ADB-E1EA-CFE0DF7AF7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86800" y="4572000"/>
            <a:ext cx="1150938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13679" name="WordArt 15">
            <a:extLst>
              <a:ext uri="{FF2B5EF4-FFF2-40B4-BE49-F238E27FC236}">
                <a16:creationId xmlns:a16="http://schemas.microsoft.com/office/drawing/2014/main" id="{079AE08A-4E6B-91A2-5485-976A7374FA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48600" y="5248275"/>
            <a:ext cx="1227138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7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83024-A679-389E-D6E9-0DD80372E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4276D-5C9C-9090-A375-60377DAD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5C2C2-3EA9-9D65-656D-AE2D9C85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9361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8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">
            <a:extLst>
              <a:ext uri="{FF2B5EF4-FFF2-40B4-BE49-F238E27FC236}">
                <a16:creationId xmlns:a16="http://schemas.microsoft.com/office/drawing/2014/main" id="{6C8ACAAD-0F2D-5E3F-8DEA-F042B7A2A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0"/>
            <a:ext cx="9144000" cy="2209800"/>
          </a:xfrm>
          <a:prstGeom prst="ellipse">
            <a:avLst/>
          </a:prstGeom>
          <a:solidFill>
            <a:srgbClr val="F0F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33" name="Object 5">
            <a:extLst>
              <a:ext uri="{FF2B5EF4-FFF2-40B4-BE49-F238E27FC236}">
                <a16:creationId xmlns:a16="http://schemas.microsoft.com/office/drawing/2014/main" id="{F03C91FF-79E6-6BB2-4A20-14F20BC67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60982"/>
              </p:ext>
            </p:extLst>
          </p:nvPr>
        </p:nvGraphicFramePr>
        <p:xfrm>
          <a:off x="8305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99333" name="Object 5">
                        <a:extLst>
                          <a:ext uri="{FF2B5EF4-FFF2-40B4-BE49-F238E27FC236}">
                            <a16:creationId xmlns:a16="http://schemas.microsoft.com/office/drawing/2014/main" id="{F03C91FF-79E6-6BB2-4A20-14F20BC672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>
            <a:extLst>
              <a:ext uri="{FF2B5EF4-FFF2-40B4-BE49-F238E27FC236}">
                <a16:creationId xmlns:a16="http://schemas.microsoft.com/office/drawing/2014/main" id="{91E0E7B3-ED08-6590-E0D3-C9E68A3AE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21679"/>
              </p:ext>
            </p:extLst>
          </p:nvPr>
        </p:nvGraphicFramePr>
        <p:xfrm>
          <a:off x="2743200" y="825500"/>
          <a:ext cx="76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99334" name="Object 6">
                        <a:extLst>
                          <a:ext uri="{FF2B5EF4-FFF2-40B4-BE49-F238E27FC236}">
                            <a16:creationId xmlns:a16="http://schemas.microsoft.com/office/drawing/2014/main" id="{91E0E7B3-ED08-6590-E0D3-C9E68A3AE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25500"/>
                        <a:ext cx="76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5" name="Object 7">
            <a:extLst>
              <a:ext uri="{FF2B5EF4-FFF2-40B4-BE49-F238E27FC236}">
                <a16:creationId xmlns:a16="http://schemas.microsoft.com/office/drawing/2014/main" id="{C7F1667E-1681-5339-6F85-68EC32790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687631"/>
              </p:ext>
            </p:extLst>
          </p:nvPr>
        </p:nvGraphicFramePr>
        <p:xfrm>
          <a:off x="3429000" y="9144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99335" name="Object 7">
                        <a:extLst>
                          <a:ext uri="{FF2B5EF4-FFF2-40B4-BE49-F238E27FC236}">
                            <a16:creationId xmlns:a16="http://schemas.microsoft.com/office/drawing/2014/main" id="{C7F1667E-1681-5339-6F85-68EC327901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6" name="Object 8">
            <a:extLst>
              <a:ext uri="{FF2B5EF4-FFF2-40B4-BE49-F238E27FC236}">
                <a16:creationId xmlns:a16="http://schemas.microsoft.com/office/drawing/2014/main" id="{BDB3A749-817E-6B4E-E7CA-97A9CBE45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175573"/>
              </p:ext>
            </p:extLst>
          </p:nvPr>
        </p:nvGraphicFramePr>
        <p:xfrm>
          <a:off x="41910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99336" name="Object 8">
                        <a:extLst>
                          <a:ext uri="{FF2B5EF4-FFF2-40B4-BE49-F238E27FC236}">
                            <a16:creationId xmlns:a16="http://schemas.microsoft.com/office/drawing/2014/main" id="{BDB3A749-817E-6B4E-E7CA-97A9CBE45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7" name="Object 9">
            <a:extLst>
              <a:ext uri="{FF2B5EF4-FFF2-40B4-BE49-F238E27FC236}">
                <a16:creationId xmlns:a16="http://schemas.microsoft.com/office/drawing/2014/main" id="{E62EA005-2734-19FB-922C-6958C5FF7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021882"/>
              </p:ext>
            </p:extLst>
          </p:nvPr>
        </p:nvGraphicFramePr>
        <p:xfrm>
          <a:off x="4876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99337" name="Object 9">
                        <a:extLst>
                          <a:ext uri="{FF2B5EF4-FFF2-40B4-BE49-F238E27FC236}">
                            <a16:creationId xmlns:a16="http://schemas.microsoft.com/office/drawing/2014/main" id="{E62EA005-2734-19FB-922C-6958C5FF73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8" name="Object 10">
            <a:extLst>
              <a:ext uri="{FF2B5EF4-FFF2-40B4-BE49-F238E27FC236}">
                <a16:creationId xmlns:a16="http://schemas.microsoft.com/office/drawing/2014/main" id="{05F44F94-B09C-9FEC-6FAB-7E8A26A4F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926300"/>
              </p:ext>
            </p:extLst>
          </p:nvPr>
        </p:nvGraphicFramePr>
        <p:xfrm>
          <a:off x="55626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99338" name="Object 10">
                        <a:extLst>
                          <a:ext uri="{FF2B5EF4-FFF2-40B4-BE49-F238E27FC236}">
                            <a16:creationId xmlns:a16="http://schemas.microsoft.com/office/drawing/2014/main" id="{05F44F94-B09C-9FEC-6FAB-7E8A26A4FE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9" name="Object 11">
            <a:extLst>
              <a:ext uri="{FF2B5EF4-FFF2-40B4-BE49-F238E27FC236}">
                <a16:creationId xmlns:a16="http://schemas.microsoft.com/office/drawing/2014/main" id="{D6B1CA98-359F-45FC-7AA8-638224E51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479710"/>
              </p:ext>
            </p:extLst>
          </p:nvPr>
        </p:nvGraphicFramePr>
        <p:xfrm>
          <a:off x="62484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99339" name="Object 11">
                        <a:extLst>
                          <a:ext uri="{FF2B5EF4-FFF2-40B4-BE49-F238E27FC236}">
                            <a16:creationId xmlns:a16="http://schemas.microsoft.com/office/drawing/2014/main" id="{D6B1CA98-359F-45FC-7AA8-638224E511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0" name="Object 12">
            <a:extLst>
              <a:ext uri="{FF2B5EF4-FFF2-40B4-BE49-F238E27FC236}">
                <a16:creationId xmlns:a16="http://schemas.microsoft.com/office/drawing/2014/main" id="{2C69C414-9C9F-EF54-235B-9EC87769F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42329"/>
              </p:ext>
            </p:extLst>
          </p:nvPr>
        </p:nvGraphicFramePr>
        <p:xfrm>
          <a:off x="7620000" y="99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99340" name="Object 12">
                        <a:extLst>
                          <a:ext uri="{FF2B5EF4-FFF2-40B4-BE49-F238E27FC236}">
                            <a16:creationId xmlns:a16="http://schemas.microsoft.com/office/drawing/2014/main" id="{2C69C414-9C9F-EF54-235B-9EC87769F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9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1" name="Object 13">
            <a:extLst>
              <a:ext uri="{FF2B5EF4-FFF2-40B4-BE49-F238E27FC236}">
                <a16:creationId xmlns:a16="http://schemas.microsoft.com/office/drawing/2014/main" id="{36DB424A-F87A-E2DC-128B-66B9B7B50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80426"/>
              </p:ext>
            </p:extLst>
          </p:nvPr>
        </p:nvGraphicFramePr>
        <p:xfrm>
          <a:off x="69342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99341" name="Object 13">
                        <a:extLst>
                          <a:ext uri="{FF2B5EF4-FFF2-40B4-BE49-F238E27FC236}">
                            <a16:creationId xmlns:a16="http://schemas.microsoft.com/office/drawing/2014/main" id="{36DB424A-F87A-E2DC-128B-66B9B7B50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Oval 18">
            <a:extLst>
              <a:ext uri="{FF2B5EF4-FFF2-40B4-BE49-F238E27FC236}">
                <a16:creationId xmlns:a16="http://schemas.microsoft.com/office/drawing/2014/main" id="{4C165E85-787C-58ED-93B6-9E5CEE850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76600"/>
            <a:ext cx="4038600" cy="3276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47" name="Object 19">
            <a:extLst>
              <a:ext uri="{FF2B5EF4-FFF2-40B4-BE49-F238E27FC236}">
                <a16:creationId xmlns:a16="http://schemas.microsoft.com/office/drawing/2014/main" id="{8BE5A68B-25C4-D1C7-7545-BC6971E66BB2}"/>
              </a:ext>
            </a:extLst>
          </p:cNvPr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57014258"/>
              </p:ext>
            </p:extLst>
          </p:nvPr>
        </p:nvGraphicFramePr>
        <p:xfrm>
          <a:off x="3276600" y="4114800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99347" name="Object 19">
                        <a:extLst>
                          <a:ext uri="{FF2B5EF4-FFF2-40B4-BE49-F238E27FC236}">
                            <a16:creationId xmlns:a16="http://schemas.microsoft.com/office/drawing/2014/main" id="{8BE5A68B-25C4-D1C7-7545-BC6971E66B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14800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Oval 21">
            <a:extLst>
              <a:ext uri="{FF2B5EF4-FFF2-40B4-BE49-F238E27FC236}">
                <a16:creationId xmlns:a16="http://schemas.microsoft.com/office/drawing/2014/main" id="{4E7AE914-9ABC-7E57-00B0-7DAFEA261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971800"/>
            <a:ext cx="4343400" cy="365760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59" name="Object 31">
            <a:extLst>
              <a:ext uri="{FF2B5EF4-FFF2-40B4-BE49-F238E27FC236}">
                <a16:creationId xmlns:a16="http://schemas.microsoft.com/office/drawing/2014/main" id="{382B9F21-CADA-2FB7-8C98-6E2D66FD9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837672"/>
              </p:ext>
            </p:extLst>
          </p:nvPr>
        </p:nvGraphicFramePr>
        <p:xfrm>
          <a:off x="7010400" y="35687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99359" name="Object 31">
                        <a:extLst>
                          <a:ext uri="{FF2B5EF4-FFF2-40B4-BE49-F238E27FC236}">
                            <a16:creationId xmlns:a16="http://schemas.microsoft.com/office/drawing/2014/main" id="{382B9F21-CADA-2FB7-8C98-6E2D66FD9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5687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0" name="Object 32">
            <a:extLst>
              <a:ext uri="{FF2B5EF4-FFF2-40B4-BE49-F238E27FC236}">
                <a16:creationId xmlns:a16="http://schemas.microsoft.com/office/drawing/2014/main" id="{AFE1AA6F-24CB-B518-C577-26B872249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54856"/>
              </p:ext>
            </p:extLst>
          </p:nvPr>
        </p:nvGraphicFramePr>
        <p:xfrm>
          <a:off x="76962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99360" name="Object 32">
                        <a:extLst>
                          <a:ext uri="{FF2B5EF4-FFF2-40B4-BE49-F238E27FC236}">
                            <a16:creationId xmlns:a16="http://schemas.microsoft.com/office/drawing/2014/main" id="{AFE1AA6F-24CB-B518-C577-26B872249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1" name="Object 33">
            <a:extLst>
              <a:ext uri="{FF2B5EF4-FFF2-40B4-BE49-F238E27FC236}">
                <a16:creationId xmlns:a16="http://schemas.microsoft.com/office/drawing/2014/main" id="{640A3B20-24C6-B2BC-675F-26431CE9A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311774"/>
              </p:ext>
            </p:extLst>
          </p:nvPr>
        </p:nvGraphicFramePr>
        <p:xfrm>
          <a:off x="83820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99361" name="Object 33">
                        <a:extLst>
                          <a:ext uri="{FF2B5EF4-FFF2-40B4-BE49-F238E27FC236}">
                            <a16:creationId xmlns:a16="http://schemas.microsoft.com/office/drawing/2014/main" id="{640A3B20-24C6-B2BC-675F-26431CE9A9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2" name="Object 34">
            <a:extLst>
              <a:ext uri="{FF2B5EF4-FFF2-40B4-BE49-F238E27FC236}">
                <a16:creationId xmlns:a16="http://schemas.microsoft.com/office/drawing/2014/main" id="{05A3D9AA-AB71-F8AC-B5C3-D78986B34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080415"/>
              </p:ext>
            </p:extLst>
          </p:nvPr>
        </p:nvGraphicFramePr>
        <p:xfrm>
          <a:off x="90678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99362" name="Object 34">
                        <a:extLst>
                          <a:ext uri="{FF2B5EF4-FFF2-40B4-BE49-F238E27FC236}">
                            <a16:creationId xmlns:a16="http://schemas.microsoft.com/office/drawing/2014/main" id="{05A3D9AA-AB71-F8AC-B5C3-D78986B347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3" name="Object 35">
            <a:extLst>
              <a:ext uri="{FF2B5EF4-FFF2-40B4-BE49-F238E27FC236}">
                <a16:creationId xmlns:a16="http://schemas.microsoft.com/office/drawing/2014/main" id="{419424EF-2E97-FF83-E754-B505B71EA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795287"/>
              </p:ext>
            </p:extLst>
          </p:nvPr>
        </p:nvGraphicFramePr>
        <p:xfrm>
          <a:off x="68580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99363" name="Object 35">
                        <a:extLst>
                          <a:ext uri="{FF2B5EF4-FFF2-40B4-BE49-F238E27FC236}">
                            <a16:creationId xmlns:a16="http://schemas.microsoft.com/office/drawing/2014/main" id="{419424EF-2E97-FF83-E754-B505B71EA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4" name="Object 36">
            <a:extLst>
              <a:ext uri="{FF2B5EF4-FFF2-40B4-BE49-F238E27FC236}">
                <a16:creationId xmlns:a16="http://schemas.microsoft.com/office/drawing/2014/main" id="{C7DF6712-080F-C74C-8B60-2C635FDDC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863567"/>
              </p:ext>
            </p:extLst>
          </p:nvPr>
        </p:nvGraphicFramePr>
        <p:xfrm>
          <a:off x="76200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99364" name="Object 36">
                        <a:extLst>
                          <a:ext uri="{FF2B5EF4-FFF2-40B4-BE49-F238E27FC236}">
                            <a16:creationId xmlns:a16="http://schemas.microsoft.com/office/drawing/2014/main" id="{C7DF6712-080F-C74C-8B60-2C635FDDC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5" name="Object 37">
            <a:extLst>
              <a:ext uri="{FF2B5EF4-FFF2-40B4-BE49-F238E27FC236}">
                <a16:creationId xmlns:a16="http://schemas.microsoft.com/office/drawing/2014/main" id="{8CAC3B55-A40C-DD11-1FDE-74A573D5C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27622"/>
              </p:ext>
            </p:extLst>
          </p:nvPr>
        </p:nvGraphicFramePr>
        <p:xfrm>
          <a:off x="90678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99365" name="Object 37">
                        <a:extLst>
                          <a:ext uri="{FF2B5EF4-FFF2-40B4-BE49-F238E27FC236}">
                            <a16:creationId xmlns:a16="http://schemas.microsoft.com/office/drawing/2014/main" id="{8CAC3B55-A40C-DD11-1FDE-74A573D5C3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6" name="Object 38">
            <a:extLst>
              <a:ext uri="{FF2B5EF4-FFF2-40B4-BE49-F238E27FC236}">
                <a16:creationId xmlns:a16="http://schemas.microsoft.com/office/drawing/2014/main" id="{70B7059A-84EF-6887-F7D3-E5C794F67C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76174"/>
              </p:ext>
            </p:extLst>
          </p:nvPr>
        </p:nvGraphicFramePr>
        <p:xfrm>
          <a:off x="83058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99366" name="Object 38">
                        <a:extLst>
                          <a:ext uri="{FF2B5EF4-FFF2-40B4-BE49-F238E27FC236}">
                            <a16:creationId xmlns:a16="http://schemas.microsoft.com/office/drawing/2014/main" id="{70B7059A-84EF-6887-F7D3-E5C794F67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67" name="WordArt 39">
            <a:extLst>
              <a:ext uri="{FF2B5EF4-FFF2-40B4-BE49-F238E27FC236}">
                <a16:creationId xmlns:a16="http://schemas.microsoft.com/office/drawing/2014/main" id="{4F9B66BB-DC1B-68E8-94A6-9E26CD04D4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9368" name="WordArt 40">
            <a:extLst>
              <a:ext uri="{FF2B5EF4-FFF2-40B4-BE49-F238E27FC236}">
                <a16:creationId xmlns:a16="http://schemas.microsoft.com/office/drawing/2014/main" id="{0CEFD9BE-ADED-EE08-679B-762FD7A2D9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9369" name="WordArt 41">
            <a:extLst>
              <a:ext uri="{FF2B5EF4-FFF2-40B4-BE49-F238E27FC236}">
                <a16:creationId xmlns:a16="http://schemas.microsoft.com/office/drawing/2014/main" id="{0C209071-6BAA-3E9D-D0A9-D925A4DE56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1104900"/>
            <a:ext cx="381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7227D-3D54-F979-B85C-7077C0CE0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C98491A-6D55-60FB-C3F5-70EAF9A6C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">
            <a:extLst>
              <a:ext uri="{FF2B5EF4-FFF2-40B4-BE49-F238E27FC236}">
                <a16:creationId xmlns:a16="http://schemas.microsoft.com/office/drawing/2014/main" id="{8EBBD9F4-AD8F-6562-9134-D783F9EB10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2133600"/>
            <a:ext cx="685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159D9A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5">
            <a:extLst>
              <a:ext uri="{FF2B5EF4-FFF2-40B4-BE49-F238E27FC236}">
                <a16:creationId xmlns:a16="http://schemas.microsoft.com/office/drawing/2014/main" id="{6D7BAD15-2979-BC63-260B-794409CBE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168" y="516194"/>
            <a:ext cx="9144000" cy="2209800"/>
          </a:xfrm>
          <a:prstGeom prst="ellipse">
            <a:avLst/>
          </a:prstGeom>
          <a:solidFill>
            <a:srgbClr val="F0F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Oval 6">
            <a:extLst>
              <a:ext uri="{FF2B5EF4-FFF2-40B4-BE49-F238E27FC236}">
                <a16:creationId xmlns:a16="http://schemas.microsoft.com/office/drawing/2014/main" id="{CC2697A3-78CD-4DC5-10BA-42C59C87A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910" y="3197942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Oval 7">
            <a:extLst>
              <a:ext uri="{FF2B5EF4-FFF2-40B4-BE49-F238E27FC236}">
                <a16:creationId xmlns:a16="http://schemas.microsoft.com/office/drawing/2014/main" id="{9F938D45-9A58-E1C7-68B2-32734A56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83642"/>
            <a:ext cx="4572000" cy="358140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5480" name="Object 8">
            <a:extLst>
              <a:ext uri="{FF2B5EF4-FFF2-40B4-BE49-F238E27FC236}">
                <a16:creationId xmlns:a16="http://schemas.microsoft.com/office/drawing/2014/main" id="{03C95EC3-11A2-824D-E0BF-21F8896E6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892075"/>
              </p:ext>
            </p:extLst>
          </p:nvPr>
        </p:nvGraphicFramePr>
        <p:xfrm>
          <a:off x="8305800" y="990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05480" name="Object 8">
                        <a:extLst>
                          <a:ext uri="{FF2B5EF4-FFF2-40B4-BE49-F238E27FC236}">
                            <a16:creationId xmlns:a16="http://schemas.microsoft.com/office/drawing/2014/main" id="{03C95EC3-11A2-824D-E0BF-21F8896E60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990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>
            <a:extLst>
              <a:ext uri="{FF2B5EF4-FFF2-40B4-BE49-F238E27FC236}">
                <a16:creationId xmlns:a16="http://schemas.microsoft.com/office/drawing/2014/main" id="{D43D8453-5498-64C6-F4DC-7A8DF2E74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777927"/>
              </p:ext>
            </p:extLst>
          </p:nvPr>
        </p:nvGraphicFramePr>
        <p:xfrm>
          <a:off x="2743200" y="8382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5481" name="Object 9">
                        <a:extLst>
                          <a:ext uri="{FF2B5EF4-FFF2-40B4-BE49-F238E27FC236}">
                            <a16:creationId xmlns:a16="http://schemas.microsoft.com/office/drawing/2014/main" id="{D43D8453-5498-64C6-F4DC-7A8DF2E749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382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10">
            <a:extLst>
              <a:ext uri="{FF2B5EF4-FFF2-40B4-BE49-F238E27FC236}">
                <a16:creationId xmlns:a16="http://schemas.microsoft.com/office/drawing/2014/main" id="{1BFD4491-DE87-869B-4FC8-D0930F45D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368095"/>
              </p:ext>
            </p:extLst>
          </p:nvPr>
        </p:nvGraphicFramePr>
        <p:xfrm>
          <a:off x="3429000" y="9144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5482" name="Object 10">
                        <a:extLst>
                          <a:ext uri="{FF2B5EF4-FFF2-40B4-BE49-F238E27FC236}">
                            <a16:creationId xmlns:a16="http://schemas.microsoft.com/office/drawing/2014/main" id="{1BFD4491-DE87-869B-4FC8-D0930F45D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11">
            <a:extLst>
              <a:ext uri="{FF2B5EF4-FFF2-40B4-BE49-F238E27FC236}">
                <a16:creationId xmlns:a16="http://schemas.microsoft.com/office/drawing/2014/main" id="{E099630A-FF72-8096-1468-4F93FA417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371052"/>
              </p:ext>
            </p:extLst>
          </p:nvPr>
        </p:nvGraphicFramePr>
        <p:xfrm>
          <a:off x="41910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5483" name="Object 11">
                        <a:extLst>
                          <a:ext uri="{FF2B5EF4-FFF2-40B4-BE49-F238E27FC236}">
                            <a16:creationId xmlns:a16="http://schemas.microsoft.com/office/drawing/2014/main" id="{E099630A-FF72-8096-1468-4F93FA4179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4" name="Object 12">
            <a:extLst>
              <a:ext uri="{FF2B5EF4-FFF2-40B4-BE49-F238E27FC236}">
                <a16:creationId xmlns:a16="http://schemas.microsoft.com/office/drawing/2014/main" id="{4782FCAE-1A69-34E3-E0D0-0F3FBDE62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953926"/>
              </p:ext>
            </p:extLst>
          </p:nvPr>
        </p:nvGraphicFramePr>
        <p:xfrm>
          <a:off x="4876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5484" name="Object 12">
                        <a:extLst>
                          <a:ext uri="{FF2B5EF4-FFF2-40B4-BE49-F238E27FC236}">
                            <a16:creationId xmlns:a16="http://schemas.microsoft.com/office/drawing/2014/main" id="{4782FCAE-1A69-34E3-E0D0-0F3FBDE62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5" name="Object 13">
            <a:extLst>
              <a:ext uri="{FF2B5EF4-FFF2-40B4-BE49-F238E27FC236}">
                <a16:creationId xmlns:a16="http://schemas.microsoft.com/office/drawing/2014/main" id="{5BFDB382-AE01-67A2-DE6F-FDB1BFE3A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766753"/>
              </p:ext>
            </p:extLst>
          </p:nvPr>
        </p:nvGraphicFramePr>
        <p:xfrm>
          <a:off x="55626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5485" name="Object 13">
                        <a:extLst>
                          <a:ext uri="{FF2B5EF4-FFF2-40B4-BE49-F238E27FC236}">
                            <a16:creationId xmlns:a16="http://schemas.microsoft.com/office/drawing/2014/main" id="{5BFDB382-AE01-67A2-DE6F-FDB1BFE3A6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6" name="Object 14">
            <a:extLst>
              <a:ext uri="{FF2B5EF4-FFF2-40B4-BE49-F238E27FC236}">
                <a16:creationId xmlns:a16="http://schemas.microsoft.com/office/drawing/2014/main" id="{A048CE6F-3776-E622-1E97-840A84D5F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288901"/>
              </p:ext>
            </p:extLst>
          </p:nvPr>
        </p:nvGraphicFramePr>
        <p:xfrm>
          <a:off x="62484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86" name="Object 14">
                        <a:extLst>
                          <a:ext uri="{FF2B5EF4-FFF2-40B4-BE49-F238E27FC236}">
                            <a16:creationId xmlns:a16="http://schemas.microsoft.com/office/drawing/2014/main" id="{A048CE6F-3776-E622-1E97-840A84D5FB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7" name="Object 15">
            <a:extLst>
              <a:ext uri="{FF2B5EF4-FFF2-40B4-BE49-F238E27FC236}">
                <a16:creationId xmlns:a16="http://schemas.microsoft.com/office/drawing/2014/main" id="{63E8B294-4155-7D84-D839-EB51827B4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855064"/>
              </p:ext>
            </p:extLst>
          </p:nvPr>
        </p:nvGraphicFramePr>
        <p:xfrm>
          <a:off x="7620000" y="990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87" name="Object 15">
                        <a:extLst>
                          <a:ext uri="{FF2B5EF4-FFF2-40B4-BE49-F238E27FC236}">
                            <a16:creationId xmlns:a16="http://schemas.microsoft.com/office/drawing/2014/main" id="{63E8B294-4155-7D84-D839-EB51827B4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90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8" name="Object 16">
            <a:extLst>
              <a:ext uri="{FF2B5EF4-FFF2-40B4-BE49-F238E27FC236}">
                <a16:creationId xmlns:a16="http://schemas.microsoft.com/office/drawing/2014/main" id="{601545D5-E1CA-7EFF-5153-E396E9361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228219"/>
              </p:ext>
            </p:extLst>
          </p:nvPr>
        </p:nvGraphicFramePr>
        <p:xfrm>
          <a:off x="69342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88" name="Object 16">
                        <a:extLst>
                          <a:ext uri="{FF2B5EF4-FFF2-40B4-BE49-F238E27FC236}">
                            <a16:creationId xmlns:a16="http://schemas.microsoft.com/office/drawing/2014/main" id="{601545D5-E1CA-7EFF-5153-E396E93615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9" name="Object 17">
            <a:extLst>
              <a:ext uri="{FF2B5EF4-FFF2-40B4-BE49-F238E27FC236}">
                <a16:creationId xmlns:a16="http://schemas.microsoft.com/office/drawing/2014/main" id="{E2D4683F-0DE5-B26D-2BC4-EFB0FF74F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78537"/>
              </p:ext>
            </p:extLst>
          </p:nvPr>
        </p:nvGraphicFramePr>
        <p:xfrm>
          <a:off x="36576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05489" name="Object 17">
                        <a:extLst>
                          <a:ext uri="{FF2B5EF4-FFF2-40B4-BE49-F238E27FC236}">
                            <a16:creationId xmlns:a16="http://schemas.microsoft.com/office/drawing/2014/main" id="{E2D4683F-0DE5-B26D-2BC4-EFB0FF74F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0" name="Object 18">
            <a:extLst>
              <a:ext uri="{FF2B5EF4-FFF2-40B4-BE49-F238E27FC236}">
                <a16:creationId xmlns:a16="http://schemas.microsoft.com/office/drawing/2014/main" id="{09F0375C-96FB-B60B-D5C2-56C900284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665640"/>
              </p:ext>
            </p:extLst>
          </p:nvPr>
        </p:nvGraphicFramePr>
        <p:xfrm>
          <a:off x="29718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90" name="Object 18">
                        <a:extLst>
                          <a:ext uri="{FF2B5EF4-FFF2-40B4-BE49-F238E27FC236}">
                            <a16:creationId xmlns:a16="http://schemas.microsoft.com/office/drawing/2014/main" id="{09F0375C-96FB-B60B-D5C2-56C9002840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1" name="Object 19">
            <a:extLst>
              <a:ext uri="{FF2B5EF4-FFF2-40B4-BE49-F238E27FC236}">
                <a16:creationId xmlns:a16="http://schemas.microsoft.com/office/drawing/2014/main" id="{D1381B29-9A43-9F1B-EBFC-3CECB4ED4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34820"/>
              </p:ext>
            </p:extLst>
          </p:nvPr>
        </p:nvGraphicFramePr>
        <p:xfrm>
          <a:off x="8915400" y="4724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5491" name="Object 19">
                        <a:extLst>
                          <a:ext uri="{FF2B5EF4-FFF2-40B4-BE49-F238E27FC236}">
                            <a16:creationId xmlns:a16="http://schemas.microsoft.com/office/drawing/2014/main" id="{D1381B29-9A43-9F1B-EBFC-3CECB4ED4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4724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2" name="Object 20">
            <a:extLst>
              <a:ext uri="{FF2B5EF4-FFF2-40B4-BE49-F238E27FC236}">
                <a16:creationId xmlns:a16="http://schemas.microsoft.com/office/drawing/2014/main" id="{014500B2-8F21-8404-02F0-6BDA26D002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82852"/>
              </p:ext>
            </p:extLst>
          </p:nvPr>
        </p:nvGraphicFramePr>
        <p:xfrm>
          <a:off x="7086600" y="3657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5492" name="Object 20">
                        <a:extLst>
                          <a:ext uri="{FF2B5EF4-FFF2-40B4-BE49-F238E27FC236}">
                            <a16:creationId xmlns:a16="http://schemas.microsoft.com/office/drawing/2014/main" id="{014500B2-8F21-8404-02F0-6BDA26D002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657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3" name="Object 21">
            <a:extLst>
              <a:ext uri="{FF2B5EF4-FFF2-40B4-BE49-F238E27FC236}">
                <a16:creationId xmlns:a16="http://schemas.microsoft.com/office/drawing/2014/main" id="{301494C1-959A-24C7-1845-306CE5EEE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132066"/>
              </p:ext>
            </p:extLst>
          </p:nvPr>
        </p:nvGraphicFramePr>
        <p:xfrm>
          <a:off x="78486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5493" name="Object 21">
                        <a:extLst>
                          <a:ext uri="{FF2B5EF4-FFF2-40B4-BE49-F238E27FC236}">
                            <a16:creationId xmlns:a16="http://schemas.microsoft.com/office/drawing/2014/main" id="{301494C1-959A-24C7-1845-306CE5EEE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4" name="Object 22">
            <a:extLst>
              <a:ext uri="{FF2B5EF4-FFF2-40B4-BE49-F238E27FC236}">
                <a16:creationId xmlns:a16="http://schemas.microsoft.com/office/drawing/2014/main" id="{F93C855C-F264-EDF1-3C76-A7029BDA6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49635"/>
              </p:ext>
            </p:extLst>
          </p:nvPr>
        </p:nvGraphicFramePr>
        <p:xfrm>
          <a:off x="85344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5494" name="Object 22">
                        <a:extLst>
                          <a:ext uri="{FF2B5EF4-FFF2-40B4-BE49-F238E27FC236}">
                            <a16:creationId xmlns:a16="http://schemas.microsoft.com/office/drawing/2014/main" id="{F93C855C-F264-EDF1-3C76-A7029BDA68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5" name="Object 23">
            <a:extLst>
              <a:ext uri="{FF2B5EF4-FFF2-40B4-BE49-F238E27FC236}">
                <a16:creationId xmlns:a16="http://schemas.microsoft.com/office/drawing/2014/main" id="{EA532A03-8E61-4974-90CF-B912891710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50254"/>
              </p:ext>
            </p:extLst>
          </p:nvPr>
        </p:nvGraphicFramePr>
        <p:xfrm>
          <a:off x="92202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5495" name="Object 23">
                        <a:extLst>
                          <a:ext uri="{FF2B5EF4-FFF2-40B4-BE49-F238E27FC236}">
                            <a16:creationId xmlns:a16="http://schemas.microsoft.com/office/drawing/2014/main" id="{EA532A03-8E61-4974-90CF-B912891710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6" name="Object 24">
            <a:extLst>
              <a:ext uri="{FF2B5EF4-FFF2-40B4-BE49-F238E27FC236}">
                <a16:creationId xmlns:a16="http://schemas.microsoft.com/office/drawing/2014/main" id="{87AD8F6D-1756-C32D-F2AA-B75A4763D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8519"/>
              </p:ext>
            </p:extLst>
          </p:nvPr>
        </p:nvGraphicFramePr>
        <p:xfrm>
          <a:off x="72390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96" name="Object 24">
                        <a:extLst>
                          <a:ext uri="{FF2B5EF4-FFF2-40B4-BE49-F238E27FC236}">
                            <a16:creationId xmlns:a16="http://schemas.microsoft.com/office/drawing/2014/main" id="{87AD8F6D-1756-C32D-F2AA-B75A4763D3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7" name="Object 25">
            <a:extLst>
              <a:ext uri="{FF2B5EF4-FFF2-40B4-BE49-F238E27FC236}">
                <a16:creationId xmlns:a16="http://schemas.microsoft.com/office/drawing/2014/main" id="{B96FA14F-3A9A-172F-A4F1-AD2BD4B39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093353"/>
              </p:ext>
            </p:extLst>
          </p:nvPr>
        </p:nvGraphicFramePr>
        <p:xfrm>
          <a:off x="80772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97" name="Object 25">
                        <a:extLst>
                          <a:ext uri="{FF2B5EF4-FFF2-40B4-BE49-F238E27FC236}">
                            <a16:creationId xmlns:a16="http://schemas.microsoft.com/office/drawing/2014/main" id="{B96FA14F-3A9A-172F-A4F1-AD2BD4B391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0&quot;/&gt;&lt;/object&gt;&lt;object type=&quot;3&quot; unique_id=&quot;10041&quot;&gt;&lt;property id=&quot;20148&quot; value=&quot;5&quot;/&gt;&lt;property id=&quot;20300&quot; value=&quot;Slide 9&quot;/&gt;&lt;property id=&quot;20307&quot; value=&quot;264&quot;/&gt;&lt;/object&gt;&lt;/object&gt;&lt;object type=&quot;8&quot; unique_id=&quot;1002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7|0.8|0.9|0.9|0.9|0.8|0.8|9.7|3.6|0.8|0.8|1|0.9|1|0.9|0.9|0.9|4.6|1|3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202</Words>
  <Application>Microsoft Office PowerPoint</Application>
  <PresentationFormat>Widescreen</PresentationFormat>
  <Paragraphs>41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.VnAvant</vt:lpstr>
      <vt:lpstr>.VnTime</vt:lpstr>
      <vt:lpstr>Arial</vt:lpstr>
      <vt:lpstr>Calibri</vt:lpstr>
      <vt:lpstr>Impact</vt:lpstr>
      <vt:lpstr>Times New Roman</vt:lpstr>
      <vt:lpstr>Office Theme</vt:lpstr>
      <vt:lpstr>4_Office Theme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4 cách tách 9 đối tượng thành 2 phần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hang thuy</cp:lastModifiedBy>
  <cp:revision>38</cp:revision>
  <dcterms:created xsi:type="dcterms:W3CDTF">2020-08-11T17:24:50Z</dcterms:created>
  <dcterms:modified xsi:type="dcterms:W3CDTF">2025-04-13T03:03:56Z</dcterms:modified>
</cp:coreProperties>
</file>