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1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311" r:id="rId15"/>
  </p:sldIdLst>
  <p:sldSz cx="18288000" cy="10287000"/>
  <p:notesSz cx="6858000" cy="9144000"/>
  <p:embeddedFontLst>
    <p:embeddedFont>
      <p:font typeface="Dancing Script" panose="020B0604020202020204" charset="0"/>
      <p:regular r:id="rId16"/>
    </p:embeddedFont>
    <p:embeddedFont>
      <p:font typeface="DejaVu Serif Bold" panose="020B0604020202020204" charset="0"/>
      <p:regular r:id="rId17"/>
    </p:embeddedFont>
    <p:embeddedFont>
      <p:font typeface="Noto Serif Display" panose="020B0604020202020204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39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1.svg"/><Relationship Id="rId7" Type="http://schemas.openxmlformats.org/officeDocument/2006/relationships/image" Target="../media/image37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82071F-4DBF-DB28-FCFA-14213F414E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51" b="3334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 Box 16">
            <a:extLst>
              <a:ext uri="{FF2B5EF4-FFF2-40B4-BE49-F238E27FC236}">
                <a16:creationId xmlns:a16="http://schemas.microsoft.com/office/drawing/2014/main" id="{1552E00F-B4E3-28B8-55E4-7B7E96813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28600" y="2857500"/>
            <a:ext cx="18096932" cy="8015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57D3376C-F3C9-83FB-624E-993E57E89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30" y="4636115"/>
            <a:ext cx="17687502" cy="44704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b="1" kern="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8" name="WordArt 20">
            <a:extLst>
              <a:ext uri="{FF2B5EF4-FFF2-40B4-BE49-F238E27FC236}">
                <a16:creationId xmlns:a16="http://schemas.microsoft.com/office/drawing/2014/main" id="{378B2B65-47F4-B55F-98DB-91E60F02975B}"/>
              </a:ext>
            </a:extLst>
          </p:cNvPr>
          <p:cNvSpPr>
            <a:spLocks/>
          </p:cNvSpPr>
          <p:nvPr/>
        </p:nvSpPr>
        <p:spPr bwMode="auto">
          <a:xfrm>
            <a:off x="5100281" y="5307020"/>
            <a:ext cx="7848600" cy="83099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EAEBFA9-D03F-8DFE-5DC0-61925B9F7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982149"/>
            <a:ext cx="8137879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  <a:defRPr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Bùi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  <p:extLst>
      <p:ext uri="{BB962C8B-B14F-4D97-AF65-F5344CB8AC3E}">
        <p14:creationId xmlns:p14="http://schemas.microsoft.com/office/powerpoint/2010/main" val="386788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6479" y="5429355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6"/>
                </a:lnTo>
                <a:lnTo>
                  <a:pt x="0" y="337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3210" y="4325836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1: Ô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cửa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kỳ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diệu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1669179" y="2106432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7"/>
                </a:lnTo>
                <a:lnTo>
                  <a:pt x="0" y="33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372562" y="904875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1: Ô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cửa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kỳ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diệu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24579" y="3580842"/>
            <a:ext cx="14161760" cy="3641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Noto Serif Display"/>
              </a:rPr>
              <a:t> 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khe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bất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6479" y="5429355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90" y="0"/>
                </a:lnTo>
                <a:lnTo>
                  <a:pt x="7132590" y="337176"/>
                </a:lnTo>
                <a:lnTo>
                  <a:pt x="0" y="337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473210" y="4325836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2: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Cũng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trổ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tài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538128" y="2124351"/>
            <a:ext cx="7132589" cy="337177"/>
          </a:xfrm>
          <a:custGeom>
            <a:avLst/>
            <a:gdLst/>
            <a:ahLst/>
            <a:cxnLst/>
            <a:rect l="l" t="t" r="r" b="b"/>
            <a:pathLst>
              <a:path w="7132589" h="337177">
                <a:moveTo>
                  <a:pt x="0" y="0"/>
                </a:moveTo>
                <a:lnTo>
                  <a:pt x="7132589" y="0"/>
                </a:lnTo>
                <a:lnTo>
                  <a:pt x="7132589" y="337177"/>
                </a:lnTo>
                <a:lnTo>
                  <a:pt x="0" y="3371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88805" y="922794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Trò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chơi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2: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Cũng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bé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trổ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tài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165625" y="3619817"/>
            <a:ext cx="13661625" cy="3077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Chia 3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3399" dirty="0">
              <a:solidFill>
                <a:srgbClr val="2C2C2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  +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ts val="4759"/>
              </a:lnSpc>
            </a:pPr>
            <a:endParaRPr lang="en-US" sz="3399" dirty="0">
              <a:solidFill>
                <a:srgbClr val="2C2C2E"/>
              </a:solidFill>
              <a:latin typeface="Noto Serif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06313" y="6574654"/>
            <a:ext cx="1371136" cy="2160816"/>
          </a:xfrm>
          <a:custGeom>
            <a:avLst/>
            <a:gdLst/>
            <a:ahLst/>
            <a:cxnLst/>
            <a:rect l="l" t="t" r="r" b="b"/>
            <a:pathLst>
              <a:path w="1371136" h="2160816">
                <a:moveTo>
                  <a:pt x="0" y="0"/>
                </a:moveTo>
                <a:lnTo>
                  <a:pt x="1371136" y="0"/>
                </a:lnTo>
                <a:lnTo>
                  <a:pt x="1371136" y="2160815"/>
                </a:lnTo>
                <a:lnTo>
                  <a:pt x="0" y="21608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75647" y="9409674"/>
            <a:ext cx="13861436" cy="1124329"/>
          </a:xfrm>
          <a:custGeom>
            <a:avLst/>
            <a:gdLst/>
            <a:ahLst/>
            <a:cxnLst/>
            <a:rect l="l" t="t" r="r" b="b"/>
            <a:pathLst>
              <a:path w="13861436" h="1124329">
                <a:moveTo>
                  <a:pt x="0" y="0"/>
                </a:moveTo>
                <a:lnTo>
                  <a:pt x="13861436" y="0"/>
                </a:lnTo>
                <a:lnTo>
                  <a:pt x="13861436" y="1124329"/>
                </a:lnTo>
                <a:lnTo>
                  <a:pt x="0" y="11243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248" b="-52979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30185" y="1028700"/>
            <a:ext cx="2492369" cy="2447053"/>
          </a:xfrm>
          <a:custGeom>
            <a:avLst/>
            <a:gdLst/>
            <a:ahLst/>
            <a:cxnLst/>
            <a:rect l="l" t="t" r="r" b="b"/>
            <a:pathLst>
              <a:path w="2492369" h="2447053">
                <a:moveTo>
                  <a:pt x="0" y="0"/>
                </a:moveTo>
                <a:lnTo>
                  <a:pt x="2492369" y="0"/>
                </a:lnTo>
                <a:lnTo>
                  <a:pt x="2492369" y="2447053"/>
                </a:lnTo>
                <a:lnTo>
                  <a:pt x="0" y="24470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55176" y="8470439"/>
            <a:ext cx="3176957" cy="1065572"/>
          </a:xfrm>
          <a:custGeom>
            <a:avLst/>
            <a:gdLst/>
            <a:ahLst/>
            <a:cxnLst/>
            <a:rect l="l" t="t" r="r" b="b"/>
            <a:pathLst>
              <a:path w="3176957" h="1065572">
                <a:moveTo>
                  <a:pt x="0" y="0"/>
                </a:moveTo>
                <a:lnTo>
                  <a:pt x="3176956" y="0"/>
                </a:lnTo>
                <a:lnTo>
                  <a:pt x="3176956" y="1065572"/>
                </a:lnTo>
                <a:lnTo>
                  <a:pt x="0" y="1065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46680" b="-481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206313" y="1516123"/>
            <a:ext cx="12084695" cy="6374689"/>
            <a:chOff x="0" y="0"/>
            <a:chExt cx="16112927" cy="8499586"/>
          </a:xfrm>
        </p:grpSpPr>
        <p:sp>
          <p:nvSpPr>
            <p:cNvPr id="7" name="Freeform 7"/>
            <p:cNvSpPr/>
            <p:nvPr/>
          </p:nvSpPr>
          <p:spPr>
            <a:xfrm rot="496776">
              <a:off x="386121" y="1032609"/>
              <a:ext cx="14807121" cy="6434367"/>
            </a:xfrm>
            <a:custGeom>
              <a:avLst/>
              <a:gdLst/>
              <a:ahLst/>
              <a:cxnLst/>
              <a:rect l="l" t="t" r="r" b="b"/>
              <a:pathLst>
                <a:path w="14807121" h="6434367">
                  <a:moveTo>
                    <a:pt x="0" y="0"/>
                  </a:moveTo>
                  <a:lnTo>
                    <a:pt x="14807121" y="0"/>
                  </a:lnTo>
                  <a:lnTo>
                    <a:pt x="14807121" y="6434367"/>
                  </a:lnTo>
                  <a:lnTo>
                    <a:pt x="0" y="64343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4613983" y="3724786"/>
              <a:ext cx="1498944" cy="1210057"/>
            </a:xfrm>
            <a:custGeom>
              <a:avLst/>
              <a:gdLst/>
              <a:ahLst/>
              <a:cxnLst/>
              <a:rect l="l" t="t" r="r" b="b"/>
              <a:pathLst>
                <a:path w="1498944" h="1210057">
                  <a:moveTo>
                    <a:pt x="0" y="0"/>
                  </a:moveTo>
                  <a:lnTo>
                    <a:pt x="1498944" y="0"/>
                  </a:lnTo>
                  <a:lnTo>
                    <a:pt x="1498944" y="1210057"/>
                  </a:lnTo>
                  <a:lnTo>
                    <a:pt x="0" y="1210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577449" y="3522192"/>
            <a:ext cx="9385951" cy="2229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Cô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cho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cả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lớp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nghe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bài</a:t>
            </a:r>
            <a:r>
              <a:rPr lang="en-US" sz="6400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400" dirty="0" err="1">
                <a:solidFill>
                  <a:srgbClr val="2C2C2E"/>
                </a:solidFill>
                <a:latin typeface="Dancing Script"/>
              </a:rPr>
              <a:t>hát</a:t>
            </a:r>
            <a:r>
              <a:rPr lang="en-US" sz="6400" b="1" dirty="0">
                <a:solidFill>
                  <a:srgbClr val="2C2C2E"/>
                </a:solidFill>
                <a:latin typeface="Dancing Script"/>
              </a:rPr>
              <a:t>:</a:t>
            </a:r>
          </a:p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400" b="1" dirty="0">
                <a:solidFill>
                  <a:srgbClr val="2C2C2E"/>
                </a:solidFill>
                <a:latin typeface="Dancing Script"/>
              </a:rPr>
              <a:t>”What shape is it?”</a:t>
            </a:r>
          </a:p>
        </p:txBody>
      </p:sp>
      <p:sp>
        <p:nvSpPr>
          <p:cNvPr id="10" name="Freeform 10"/>
          <p:cNvSpPr/>
          <p:nvPr/>
        </p:nvSpPr>
        <p:spPr>
          <a:xfrm>
            <a:off x="0" y="8754519"/>
            <a:ext cx="3783762" cy="6383647"/>
          </a:xfrm>
          <a:custGeom>
            <a:avLst/>
            <a:gdLst/>
            <a:ahLst/>
            <a:cxnLst/>
            <a:rect l="l" t="t" r="r" b="b"/>
            <a:pathLst>
              <a:path w="3783762" h="6383647">
                <a:moveTo>
                  <a:pt x="0" y="0"/>
                </a:moveTo>
                <a:lnTo>
                  <a:pt x="3783762" y="0"/>
                </a:lnTo>
                <a:lnTo>
                  <a:pt x="3783762" y="6383647"/>
                </a:lnTo>
                <a:lnTo>
                  <a:pt x="0" y="6383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5291287" y="4767088"/>
            <a:ext cx="4327318" cy="4979131"/>
          </a:xfrm>
          <a:custGeom>
            <a:avLst/>
            <a:gdLst/>
            <a:ahLst/>
            <a:cxnLst/>
            <a:rect l="l" t="t" r="r" b="b"/>
            <a:pathLst>
              <a:path w="4327318" h="4979131">
                <a:moveTo>
                  <a:pt x="4327318" y="0"/>
                </a:moveTo>
                <a:lnTo>
                  <a:pt x="0" y="0"/>
                </a:lnTo>
                <a:lnTo>
                  <a:pt x="0" y="4979131"/>
                </a:lnTo>
                <a:lnTo>
                  <a:pt x="4327318" y="4979131"/>
                </a:lnTo>
                <a:lnTo>
                  <a:pt x="4327318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2907182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5400000">
            <a:off x="2249123" y="844333"/>
            <a:ext cx="6440343" cy="8785939"/>
          </a:xfrm>
          <a:custGeom>
            <a:avLst/>
            <a:gdLst/>
            <a:ahLst/>
            <a:cxnLst/>
            <a:rect l="l" t="t" r="r" b="b"/>
            <a:pathLst>
              <a:path w="6440343" h="8785939">
                <a:moveTo>
                  <a:pt x="0" y="0"/>
                </a:moveTo>
                <a:lnTo>
                  <a:pt x="6440343" y="0"/>
                </a:lnTo>
                <a:lnTo>
                  <a:pt x="6440343" y="8785939"/>
                </a:lnTo>
                <a:lnTo>
                  <a:pt x="0" y="87859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780" r="-41139" b="-634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400000">
            <a:off x="-763759" y="2343254"/>
            <a:ext cx="1831436" cy="2616337"/>
          </a:xfrm>
          <a:custGeom>
            <a:avLst/>
            <a:gdLst/>
            <a:ahLst/>
            <a:cxnLst/>
            <a:rect l="l" t="t" r="r" b="b"/>
            <a:pathLst>
              <a:path w="1831436" h="2616337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-763759" y="5327409"/>
            <a:ext cx="1831436" cy="2616337"/>
          </a:xfrm>
          <a:custGeom>
            <a:avLst/>
            <a:gdLst/>
            <a:ahLst/>
            <a:cxnLst/>
            <a:rect l="l" t="t" r="r" b="b"/>
            <a:pathLst>
              <a:path w="1831436" h="2616337">
                <a:moveTo>
                  <a:pt x="0" y="0"/>
                </a:moveTo>
                <a:lnTo>
                  <a:pt x="1831436" y="0"/>
                </a:lnTo>
                <a:lnTo>
                  <a:pt x="1831436" y="2616337"/>
                </a:lnTo>
                <a:lnTo>
                  <a:pt x="0" y="2616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579765" y="2351605"/>
            <a:ext cx="5530469" cy="5771396"/>
            <a:chOff x="0" y="0"/>
            <a:chExt cx="7373959" cy="7695195"/>
          </a:xfrm>
        </p:grpSpPr>
        <p:sp>
          <p:nvSpPr>
            <p:cNvPr id="7" name="Freeform 7"/>
            <p:cNvSpPr/>
            <p:nvPr/>
          </p:nvSpPr>
          <p:spPr>
            <a:xfrm rot="-879459">
              <a:off x="619086" y="249503"/>
              <a:ext cx="2338859" cy="2852267"/>
            </a:xfrm>
            <a:custGeom>
              <a:avLst/>
              <a:gdLst/>
              <a:ahLst/>
              <a:cxnLst/>
              <a:rect l="l" t="t" r="r" b="b"/>
              <a:pathLst>
                <a:path w="2338859" h="2852267">
                  <a:moveTo>
                    <a:pt x="0" y="0"/>
                  </a:moveTo>
                  <a:lnTo>
                    <a:pt x="2338859" y="0"/>
                  </a:lnTo>
                  <a:lnTo>
                    <a:pt x="2338859" y="2852266"/>
                  </a:lnTo>
                  <a:lnTo>
                    <a:pt x="0" y="2852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676546" flipH="1">
              <a:off x="5256253" y="4165211"/>
              <a:ext cx="1403033" cy="3399418"/>
            </a:xfrm>
            <a:custGeom>
              <a:avLst/>
              <a:gdLst/>
              <a:ahLst/>
              <a:cxnLst/>
              <a:rect l="l" t="t" r="r" b="b"/>
              <a:pathLst>
                <a:path w="1403033" h="3399418">
                  <a:moveTo>
                    <a:pt x="1403033" y="0"/>
                  </a:moveTo>
                  <a:lnTo>
                    <a:pt x="0" y="0"/>
                  </a:lnTo>
                  <a:lnTo>
                    <a:pt x="0" y="3399418"/>
                  </a:lnTo>
                  <a:lnTo>
                    <a:pt x="1403033" y="3399418"/>
                  </a:lnTo>
                  <a:lnTo>
                    <a:pt x="1403033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49229">
              <a:off x="548839" y="4083432"/>
              <a:ext cx="905354" cy="3254541"/>
            </a:xfrm>
            <a:custGeom>
              <a:avLst/>
              <a:gdLst/>
              <a:ahLst/>
              <a:cxnLst/>
              <a:rect l="l" t="t" r="r" b="b"/>
              <a:pathLst>
                <a:path w="905354" h="3254541">
                  <a:moveTo>
                    <a:pt x="0" y="0"/>
                  </a:moveTo>
                  <a:lnTo>
                    <a:pt x="905354" y="0"/>
                  </a:lnTo>
                  <a:lnTo>
                    <a:pt x="905354" y="3254541"/>
                  </a:lnTo>
                  <a:lnTo>
                    <a:pt x="0" y="3254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35862">
              <a:off x="2598743" y="3382914"/>
              <a:ext cx="1653855" cy="3567138"/>
            </a:xfrm>
            <a:custGeom>
              <a:avLst/>
              <a:gdLst/>
              <a:ahLst/>
              <a:cxnLst/>
              <a:rect l="l" t="t" r="r" b="b"/>
              <a:pathLst>
                <a:path w="1653855" h="3567138">
                  <a:moveTo>
                    <a:pt x="0" y="0"/>
                  </a:moveTo>
                  <a:lnTo>
                    <a:pt x="1653855" y="0"/>
                  </a:lnTo>
                  <a:lnTo>
                    <a:pt x="1653855" y="3567138"/>
                  </a:lnTo>
                  <a:lnTo>
                    <a:pt x="0" y="3567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1285669">
              <a:off x="4655270" y="405425"/>
              <a:ext cx="2073998" cy="2830519"/>
            </a:xfrm>
            <a:custGeom>
              <a:avLst/>
              <a:gdLst/>
              <a:ahLst/>
              <a:cxnLst/>
              <a:rect l="l" t="t" r="r" b="b"/>
              <a:pathLst>
                <a:path w="2073998" h="2830519">
                  <a:moveTo>
                    <a:pt x="0" y="0"/>
                  </a:moveTo>
                  <a:lnTo>
                    <a:pt x="2073999" y="0"/>
                  </a:lnTo>
                  <a:lnTo>
                    <a:pt x="2073999" y="2830518"/>
                  </a:lnTo>
                  <a:lnTo>
                    <a:pt x="0" y="2830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295400" y="4819967"/>
            <a:ext cx="80333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Bài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hát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nhắc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đến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các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nào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95400" y="3327890"/>
            <a:ext cx="821814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Cả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lớp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vừa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nghe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bài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hát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tên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" y="6312045"/>
            <a:ext cx="9498517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Con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hãy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kể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tên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các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mà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 con </a:t>
            </a:r>
            <a:r>
              <a:rPr lang="en-US" sz="3399" b="1" dirty="0" err="1">
                <a:solidFill>
                  <a:srgbClr val="000000"/>
                </a:solidFill>
                <a:latin typeface="Noto Serif Display"/>
              </a:rPr>
              <a:t>biết</a:t>
            </a:r>
            <a:r>
              <a:rPr lang="en-US" sz="3399" b="1" dirty="0">
                <a:solidFill>
                  <a:srgbClr val="000000"/>
                </a:solidFill>
                <a:latin typeface="Noto Serif Display"/>
              </a:rPr>
              <a:t>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383306" y="5158319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24480" y="3948353"/>
            <a:ext cx="13187959" cy="11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64"/>
              </a:lnSpc>
              <a:spcBef>
                <a:spcPct val="0"/>
              </a:spcBef>
            </a:pP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Ôn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-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6974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713334" y="8071881"/>
            <a:ext cx="1623883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tròn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658600" y="3583069"/>
            <a:ext cx="3154561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64400" y="4860506"/>
            <a:ext cx="4730047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64400" y="6124258"/>
            <a:ext cx="5346650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Oval 9"/>
          <p:cNvSpPr/>
          <p:nvPr/>
        </p:nvSpPr>
        <p:spPr>
          <a:xfrm>
            <a:off x="2429373" y="1755152"/>
            <a:ext cx="5953416" cy="56388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2713334" y="8071881"/>
            <a:ext cx="16238830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Hình</a:t>
            </a:r>
            <a:r>
              <a:rPr lang="en-US" sz="5199" dirty="0">
                <a:solidFill>
                  <a:srgbClr val="000000"/>
                </a:solidFill>
                <a:latin typeface="DejaVu Serif Bold"/>
              </a:rPr>
              <a:t> tam </a:t>
            </a:r>
            <a:r>
              <a:rPr lang="en-US" sz="5199" dirty="0" err="1">
                <a:solidFill>
                  <a:srgbClr val="000000"/>
                </a:solidFill>
                <a:latin typeface="DejaVu Serif Bold"/>
              </a:rPr>
              <a:t>giác</a:t>
            </a:r>
            <a:endParaRPr lang="en-US" sz="51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277600" y="3479698"/>
            <a:ext cx="315456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942770" y="4803038"/>
            <a:ext cx="544056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42770" y="6124258"/>
            <a:ext cx="6189911" cy="571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Noto Serif Display"/>
              </a:rPr>
              <a:t>-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2239542" y="2167589"/>
            <a:ext cx="6333078" cy="551918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2383306" y="5158319"/>
            <a:ext cx="13436991" cy="635203"/>
          </a:xfrm>
          <a:custGeom>
            <a:avLst/>
            <a:gdLst/>
            <a:ahLst/>
            <a:cxnLst/>
            <a:rect l="l" t="t" r="r" b="b"/>
            <a:pathLst>
              <a:path w="13436991" h="635203">
                <a:moveTo>
                  <a:pt x="0" y="0"/>
                </a:moveTo>
                <a:lnTo>
                  <a:pt x="13436991" y="0"/>
                </a:lnTo>
                <a:lnTo>
                  <a:pt x="13436991" y="635203"/>
                </a:lnTo>
                <a:lnTo>
                  <a:pt x="0" y="6352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24480" y="3948353"/>
            <a:ext cx="13187959" cy="1195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64"/>
              </a:lnSpc>
              <a:spcBef>
                <a:spcPct val="0"/>
              </a:spcBef>
            </a:pP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*So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sánh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và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6974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6974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6974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013929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0"/>
                </a:lnTo>
                <a:lnTo>
                  <a:pt x="0" y="16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133911"/>
              </p:ext>
            </p:extLst>
          </p:nvPr>
        </p:nvGraphicFramePr>
        <p:xfrm>
          <a:off x="5558429" y="2819364"/>
          <a:ext cx="8128000" cy="5410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892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8749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canh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cạnh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113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3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góc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1136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320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lăn</a:t>
                      </a:r>
                      <a:r>
                        <a:rPr lang="en-US" sz="32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được</a:t>
                      </a: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val 6"/>
          <p:cNvSpPr/>
          <p:nvPr/>
        </p:nvSpPr>
        <p:spPr>
          <a:xfrm>
            <a:off x="7010400" y="2927601"/>
            <a:ext cx="1633941" cy="149607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Isosceles Triangle 7"/>
          <p:cNvSpPr/>
          <p:nvPr/>
        </p:nvSpPr>
        <p:spPr>
          <a:xfrm>
            <a:off x="10820400" y="2815311"/>
            <a:ext cx="1799058" cy="1604311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4"/>
          <p:cNvSpPr txBox="1"/>
          <p:nvPr/>
        </p:nvSpPr>
        <p:spPr>
          <a:xfrm>
            <a:off x="3028449" y="1409700"/>
            <a:ext cx="13187959" cy="1114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4"/>
              </a:lnSpc>
              <a:spcBef>
                <a:spcPct val="0"/>
              </a:spcBef>
            </a:pP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*So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sánh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tròn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và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hình</a:t>
            </a:r>
            <a:r>
              <a:rPr lang="en-US" sz="4800" b="1" dirty="0">
                <a:solidFill>
                  <a:srgbClr val="2C2C2E"/>
                </a:solidFill>
                <a:latin typeface="Dancing Script"/>
              </a:rPr>
              <a:t> tam </a:t>
            </a:r>
            <a:r>
              <a:rPr lang="en-US" sz="4800" b="1" dirty="0" err="1">
                <a:solidFill>
                  <a:srgbClr val="2C2C2E"/>
                </a:solidFill>
                <a:latin typeface="Dancing Script"/>
              </a:rPr>
              <a:t>giác</a:t>
            </a:r>
            <a:endParaRPr lang="en-US" sz="4800" b="1" dirty="0">
              <a:solidFill>
                <a:srgbClr val="2C2C2E"/>
              </a:solidFill>
              <a:latin typeface="Dancing Scrip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652645" y="-3192235"/>
            <a:ext cx="8305628" cy="16238830"/>
          </a:xfrm>
          <a:custGeom>
            <a:avLst/>
            <a:gdLst/>
            <a:ahLst/>
            <a:cxnLst/>
            <a:rect l="l" t="t" r="r" b="b"/>
            <a:pathLst>
              <a:path w="8305628" h="16238830">
                <a:moveTo>
                  <a:pt x="0" y="0"/>
                </a:moveTo>
                <a:lnTo>
                  <a:pt x="8305628" y="0"/>
                </a:lnTo>
                <a:lnTo>
                  <a:pt x="8305628" y="16238831"/>
                </a:lnTo>
                <a:lnTo>
                  <a:pt x="0" y="16238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063" t="-876" r="-416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18389">
            <a:off x="3867898" y="2392704"/>
            <a:ext cx="9875121" cy="466824"/>
          </a:xfrm>
          <a:custGeom>
            <a:avLst/>
            <a:gdLst/>
            <a:ahLst/>
            <a:cxnLst/>
            <a:rect l="l" t="t" r="r" b="b"/>
            <a:pathLst>
              <a:path w="9875121" h="466824">
                <a:moveTo>
                  <a:pt x="0" y="0"/>
                </a:moveTo>
                <a:lnTo>
                  <a:pt x="9875121" y="0"/>
                </a:lnTo>
                <a:lnTo>
                  <a:pt x="9875121" y="466824"/>
                </a:lnTo>
                <a:lnTo>
                  <a:pt x="0" y="466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95183" y="1143971"/>
            <a:ext cx="13187959" cy="1078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85"/>
              </a:lnSpc>
              <a:spcBef>
                <a:spcPct val="0"/>
              </a:spcBef>
            </a:pP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*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Luyên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tập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: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Nhanh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tay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nhanh</a:t>
            </a:r>
            <a:r>
              <a:rPr lang="en-US" sz="6275" b="1" dirty="0">
                <a:solidFill>
                  <a:srgbClr val="2C2C2E"/>
                </a:solidFill>
                <a:latin typeface="Dancing Script"/>
              </a:rPr>
              <a:t> </a:t>
            </a:r>
            <a:r>
              <a:rPr lang="en-US" sz="6275" b="1" dirty="0" err="1">
                <a:solidFill>
                  <a:srgbClr val="2C2C2E"/>
                </a:solidFill>
                <a:latin typeface="Dancing Script"/>
              </a:rPr>
              <a:t>mắt</a:t>
            </a:r>
            <a:endParaRPr lang="en-US" sz="6275" b="1" dirty="0">
              <a:solidFill>
                <a:srgbClr val="2C2C2E"/>
              </a:solidFill>
              <a:latin typeface="Dancing Script"/>
            </a:endParaRPr>
          </a:p>
        </p:txBody>
      </p:sp>
      <p:sp>
        <p:nvSpPr>
          <p:cNvPr id="5" name="Freeform 5"/>
          <p:cNvSpPr/>
          <p:nvPr/>
        </p:nvSpPr>
        <p:spPr>
          <a:xfrm rot="10632204">
            <a:off x="-1367851" y="-736276"/>
            <a:ext cx="4107789" cy="3565789"/>
          </a:xfrm>
          <a:custGeom>
            <a:avLst/>
            <a:gdLst/>
            <a:ahLst/>
            <a:cxnLst/>
            <a:rect l="l" t="t" r="r" b="b"/>
            <a:pathLst>
              <a:path w="4107789" h="3565789">
                <a:moveTo>
                  <a:pt x="0" y="0"/>
                </a:moveTo>
                <a:lnTo>
                  <a:pt x="4107789" y="0"/>
                </a:lnTo>
                <a:lnTo>
                  <a:pt x="4107789" y="3565790"/>
                </a:lnTo>
                <a:lnTo>
                  <a:pt x="0" y="35657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047082">
            <a:off x="15163223" y="4068523"/>
            <a:ext cx="1328052" cy="9017635"/>
          </a:xfrm>
          <a:custGeom>
            <a:avLst/>
            <a:gdLst/>
            <a:ahLst/>
            <a:cxnLst/>
            <a:rect l="l" t="t" r="r" b="b"/>
            <a:pathLst>
              <a:path w="1328052" h="9017635">
                <a:moveTo>
                  <a:pt x="0" y="0"/>
                </a:moveTo>
                <a:lnTo>
                  <a:pt x="1328052" y="0"/>
                </a:lnTo>
                <a:lnTo>
                  <a:pt x="1328052" y="9017636"/>
                </a:lnTo>
                <a:lnTo>
                  <a:pt x="0" y="90176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596504" y="3403498"/>
            <a:ext cx="13582128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U.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mắt,nhanh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99" dirty="0" err="1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399" dirty="0">
                <a:solidFill>
                  <a:srgbClr val="2C2C2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457</Words>
  <Application>Microsoft Office PowerPoint</Application>
  <PresentationFormat>Custom</PresentationFormat>
  <Paragraphs>42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Times New Roman</vt:lpstr>
      <vt:lpstr>Arial</vt:lpstr>
      <vt:lpstr>DejaVu Serif Bold</vt:lpstr>
      <vt:lpstr>Calibri</vt:lpstr>
      <vt:lpstr>Dancing Script</vt:lpstr>
      <vt:lpstr>Noto Serif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LQVT</dc:title>
  <cp:lastModifiedBy>hang thuy</cp:lastModifiedBy>
  <cp:revision>8</cp:revision>
  <dcterms:created xsi:type="dcterms:W3CDTF">2006-08-16T00:00:00Z</dcterms:created>
  <dcterms:modified xsi:type="dcterms:W3CDTF">2025-01-04T06:31:50Z</dcterms:modified>
  <dc:identifier>DAFvDfnFsTg</dc:identifier>
</cp:coreProperties>
</file>