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374" r:id="rId2"/>
    <p:sldId id="361" r:id="rId3"/>
    <p:sldId id="362" r:id="rId4"/>
    <p:sldId id="321" r:id="rId5"/>
    <p:sldId id="364" r:id="rId6"/>
    <p:sldId id="363" r:id="rId7"/>
    <p:sldId id="367" r:id="rId8"/>
    <p:sldId id="366" r:id="rId9"/>
    <p:sldId id="365" r:id="rId10"/>
    <p:sldId id="306" r:id="rId11"/>
    <p:sldId id="368" r:id="rId12"/>
    <p:sldId id="370" r:id="rId13"/>
    <p:sldId id="310" r:id="rId14"/>
    <p:sldId id="336" r:id="rId15"/>
    <p:sldId id="329" r:id="rId16"/>
    <p:sldId id="372" r:id="rId17"/>
    <p:sldId id="261" r:id="rId18"/>
    <p:sldId id="369" r:id="rId19"/>
    <p:sldId id="373" r:id="rId20"/>
    <p:sldId id="301" r:id="rId21"/>
    <p:sldId id="311" r:id="rId22"/>
  </p:sldIdLst>
  <p:sldSz cx="18288000" cy="10287000"/>
  <p:notesSz cx="6858000" cy="9144000"/>
  <p:embeddedFontLst>
    <p:embeddedFont>
      <p:font typeface="Charm" panose="020B0604020202020204" charset="-34"/>
      <p:regular r:id="rId2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44" d="100"/>
          <a:sy n="44" d="100"/>
        </p:scale>
        <p:origin x="876" y="5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11957"/>
            <a:ext cx="16459200" cy="17145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914400" y="2400301"/>
            <a:ext cx="16459200" cy="6788945"/>
          </a:xfrm>
        </p:spPr>
        <p:txBody>
          <a:bodyPr/>
          <a:lstStyle/>
          <a:p>
            <a:pPr lvl="0"/>
            <a:endParaRPr lang="vi-VN" noProof="0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5E86086-F1CF-C241-0495-5FE4E151BDB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8573CEC-EC4E-60B4-8FFF-618F34236BA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BDB637A-608F-3BF0-7490-15E0102D274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A0BC314-2F66-4639-9098-89D565CC83C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583677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gif"/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gif"/><Relationship Id="rId13" Type="http://schemas.openxmlformats.org/officeDocument/2006/relationships/image" Target="../media/image43.jpeg"/><Relationship Id="rId3" Type="http://schemas.openxmlformats.org/officeDocument/2006/relationships/image" Target="../media/image33.gif"/><Relationship Id="rId7" Type="http://schemas.openxmlformats.org/officeDocument/2006/relationships/image" Target="../media/image37.jpeg"/><Relationship Id="rId12" Type="http://schemas.openxmlformats.org/officeDocument/2006/relationships/image" Target="../media/image42.gif"/><Relationship Id="rId17" Type="http://schemas.openxmlformats.org/officeDocument/2006/relationships/image" Target="../media/image26.gif"/><Relationship Id="rId2" Type="http://schemas.openxmlformats.org/officeDocument/2006/relationships/image" Target="../media/image32.jpeg"/><Relationship Id="rId16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11" Type="http://schemas.openxmlformats.org/officeDocument/2006/relationships/image" Target="../media/image41.png"/><Relationship Id="rId5" Type="http://schemas.openxmlformats.org/officeDocument/2006/relationships/image" Target="../media/image35.gif"/><Relationship Id="rId15" Type="http://schemas.openxmlformats.org/officeDocument/2006/relationships/image" Target="../media/image45.gif"/><Relationship Id="rId10" Type="http://schemas.openxmlformats.org/officeDocument/2006/relationships/image" Target="../media/image40.gif"/><Relationship Id="rId4" Type="http://schemas.openxmlformats.org/officeDocument/2006/relationships/image" Target="../media/image34.jpeg"/><Relationship Id="rId9" Type="http://schemas.openxmlformats.org/officeDocument/2006/relationships/image" Target="../media/image39.jpeg"/><Relationship Id="rId14" Type="http://schemas.openxmlformats.org/officeDocument/2006/relationships/image" Target="../media/image44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3" Type="http://schemas.openxmlformats.org/officeDocument/2006/relationships/image" Target="../media/image50.png"/><Relationship Id="rId7" Type="http://schemas.openxmlformats.org/officeDocument/2006/relationships/image" Target="http://images.timnhanh.com/photo/pictures/20090807/xuongrong3000/source/orientalstitchedchinese4737sq0-780561.jpg" TargetMode="External"/><Relationship Id="rId12" Type="http://schemas.openxmlformats.org/officeDocument/2006/relationships/image" Target="../media/image58.jpe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3.jpeg"/><Relationship Id="rId11" Type="http://schemas.openxmlformats.org/officeDocument/2006/relationships/image" Target="../media/image57.jpeg"/><Relationship Id="rId5" Type="http://schemas.openxmlformats.org/officeDocument/2006/relationships/image" Target="../media/image52.jpeg"/><Relationship Id="rId10" Type="http://schemas.openxmlformats.org/officeDocument/2006/relationships/image" Target="../media/image56.jpeg"/><Relationship Id="rId4" Type="http://schemas.openxmlformats.org/officeDocument/2006/relationships/image" Target="../media/image51.gif"/><Relationship Id="rId9" Type="http://schemas.openxmlformats.org/officeDocument/2006/relationships/image" Target="../media/image55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2EE5CB7-A6E0-7B07-7D62-67707AD279D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072" t="9893" r="825" b="6324"/>
          <a:stretch/>
        </p:blipFill>
        <p:spPr>
          <a:xfrm>
            <a:off x="38100" y="0"/>
            <a:ext cx="18249900" cy="10287000"/>
          </a:xfrm>
          <a:prstGeom prst="rect">
            <a:avLst/>
          </a:prstGeom>
        </p:spPr>
      </p:pic>
      <p:sp>
        <p:nvSpPr>
          <p:cNvPr id="4" name="Text Box 16">
            <a:extLst>
              <a:ext uri="{FF2B5EF4-FFF2-40B4-BE49-F238E27FC236}">
                <a16:creationId xmlns:a16="http://schemas.microsoft.com/office/drawing/2014/main" id="{9DC79642-800A-99E3-0141-7A2CC295E5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4325" y="1790700"/>
            <a:ext cx="18249900" cy="1037976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70000"/>
              </a:lnSpc>
              <a:spcBef>
                <a:spcPct val="50000"/>
              </a:spcBef>
              <a:buNone/>
              <a:defRPr/>
            </a:pPr>
            <a:r>
              <a:rPr lang="en-US" altLang="en-US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UBND QUẬN LONG BIÊN</a:t>
            </a:r>
          </a:p>
          <a:p>
            <a:pPr algn="ctr">
              <a:lnSpc>
                <a:spcPct val="70000"/>
              </a:lnSpc>
              <a:spcBef>
                <a:spcPct val="50000"/>
              </a:spcBef>
              <a:buNone/>
              <a:defRPr/>
            </a:pPr>
            <a:r>
              <a:rPr lang="en-US" altLang="en-US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LONG BIÊN A</a:t>
            </a:r>
          </a:p>
        </p:txBody>
      </p:sp>
      <p:sp>
        <p:nvSpPr>
          <p:cNvPr id="5" name="Text Box 16">
            <a:extLst>
              <a:ext uri="{FF2B5EF4-FFF2-40B4-BE49-F238E27FC236}">
                <a16:creationId xmlns:a16="http://schemas.microsoft.com/office/drawing/2014/main" id="{167CD0F0-E4C6-FDE4-7243-9277DBE5CE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0627" y="3817300"/>
            <a:ext cx="17687502" cy="1156150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70000"/>
              </a:lnSpc>
              <a:spcBef>
                <a:spcPct val="50000"/>
              </a:spcBef>
              <a:buNone/>
              <a:defRPr/>
            </a:pPr>
            <a:r>
              <a:rPr lang="en-US" altLang="en-US" sz="3600" b="1" kern="1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LĨNH VỰC PHÁT TRIỂN NHẬN THỨC</a:t>
            </a:r>
          </a:p>
          <a:p>
            <a:pPr algn="ctr">
              <a:lnSpc>
                <a:spcPct val="70000"/>
              </a:lnSpc>
              <a:spcBef>
                <a:spcPct val="50000"/>
              </a:spcBef>
              <a:buNone/>
              <a:defRPr/>
            </a:pPr>
            <a:r>
              <a:rPr lang="en-US" altLang="en-US" sz="3600" b="1" kern="1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KHÁM PHÁ </a:t>
            </a:r>
          </a:p>
        </p:txBody>
      </p:sp>
      <p:sp>
        <p:nvSpPr>
          <p:cNvPr id="6" name="TextBox 14">
            <a:extLst>
              <a:ext uri="{FF2B5EF4-FFF2-40B4-BE49-F238E27FC236}">
                <a16:creationId xmlns:a16="http://schemas.microsoft.com/office/drawing/2014/main" id="{945009F1-F9EC-F49B-733D-4D73AFDDCD71}"/>
              </a:ext>
            </a:extLst>
          </p:cNvPr>
          <p:cNvSpPr txBox="1"/>
          <p:nvPr/>
        </p:nvSpPr>
        <p:spPr>
          <a:xfrm>
            <a:off x="3852436" y="5152900"/>
            <a:ext cx="11063883" cy="936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99"/>
              </a:lnSpc>
            </a:pPr>
            <a:r>
              <a:rPr lang="en-US" sz="4600" b="1" dirty="0" err="1">
                <a:solidFill>
                  <a:srgbClr val="FF0000"/>
                </a:solidFill>
                <a:latin typeface="Charm"/>
              </a:rPr>
              <a:t>Đề</a:t>
            </a:r>
            <a:r>
              <a:rPr lang="en-US" sz="4600" b="1" dirty="0">
                <a:solidFill>
                  <a:srgbClr val="FF0000"/>
                </a:solidFill>
                <a:latin typeface="Charm"/>
              </a:rPr>
              <a:t> </a:t>
            </a:r>
            <a:r>
              <a:rPr lang="en-US" sz="4600" b="1" dirty="0" err="1">
                <a:solidFill>
                  <a:srgbClr val="FF0000"/>
                </a:solidFill>
                <a:latin typeface="Charm"/>
              </a:rPr>
              <a:t>tài</a:t>
            </a:r>
            <a:r>
              <a:rPr lang="en-US" sz="4600" b="1" dirty="0">
                <a:solidFill>
                  <a:srgbClr val="FF0000"/>
                </a:solidFill>
                <a:latin typeface="Charm"/>
              </a:rPr>
              <a:t>: </a:t>
            </a:r>
            <a:r>
              <a:rPr lang="en-US" sz="4600" b="1" dirty="0" err="1">
                <a:solidFill>
                  <a:srgbClr val="FF0000"/>
                </a:solidFill>
                <a:latin typeface="Charm"/>
              </a:rPr>
              <a:t>Tìm</a:t>
            </a:r>
            <a:r>
              <a:rPr lang="en-US" sz="4600" b="1" dirty="0">
                <a:solidFill>
                  <a:srgbClr val="FF0000"/>
                </a:solidFill>
                <a:latin typeface="Charm"/>
              </a:rPr>
              <a:t> </a:t>
            </a:r>
            <a:r>
              <a:rPr lang="en-US" sz="4600" b="1" dirty="0" err="1">
                <a:solidFill>
                  <a:srgbClr val="FF0000"/>
                </a:solidFill>
                <a:latin typeface="Charm"/>
              </a:rPr>
              <a:t>hiểu</a:t>
            </a:r>
            <a:r>
              <a:rPr lang="en-US" sz="4600" b="1" dirty="0">
                <a:solidFill>
                  <a:srgbClr val="FF0000"/>
                </a:solidFill>
                <a:latin typeface="Charm"/>
              </a:rPr>
              <a:t> </a:t>
            </a:r>
            <a:r>
              <a:rPr lang="en-US" sz="4600" b="1" dirty="0" err="1">
                <a:solidFill>
                  <a:srgbClr val="FF0000"/>
                </a:solidFill>
                <a:latin typeface="Charm"/>
              </a:rPr>
              <a:t>Ngày</a:t>
            </a:r>
            <a:r>
              <a:rPr lang="en-US" sz="4600" b="1" dirty="0">
                <a:solidFill>
                  <a:srgbClr val="FF0000"/>
                </a:solidFill>
                <a:latin typeface="Charm"/>
              </a:rPr>
              <a:t> </a:t>
            </a:r>
            <a:r>
              <a:rPr lang="en-US" sz="4600" b="1" dirty="0" err="1">
                <a:solidFill>
                  <a:srgbClr val="FF0000"/>
                </a:solidFill>
                <a:latin typeface="Charm"/>
              </a:rPr>
              <a:t>Tết</a:t>
            </a:r>
            <a:r>
              <a:rPr lang="en-US" sz="4600" b="1" dirty="0">
                <a:solidFill>
                  <a:srgbClr val="FF0000"/>
                </a:solidFill>
                <a:latin typeface="Charm"/>
              </a:rPr>
              <a:t> </a:t>
            </a:r>
            <a:r>
              <a:rPr lang="en-US" sz="4600" b="1" dirty="0" err="1">
                <a:solidFill>
                  <a:srgbClr val="FF0000"/>
                </a:solidFill>
                <a:latin typeface="Charm"/>
              </a:rPr>
              <a:t>cổ</a:t>
            </a:r>
            <a:r>
              <a:rPr lang="en-US" sz="4600" b="1" dirty="0">
                <a:solidFill>
                  <a:srgbClr val="FF0000"/>
                </a:solidFill>
                <a:latin typeface="Charm"/>
              </a:rPr>
              <a:t> </a:t>
            </a:r>
            <a:r>
              <a:rPr lang="en-US" sz="4600" b="1" dirty="0" err="1">
                <a:solidFill>
                  <a:srgbClr val="FF0000"/>
                </a:solidFill>
                <a:latin typeface="Charm"/>
              </a:rPr>
              <a:t>truyền</a:t>
            </a:r>
            <a:endParaRPr lang="en-US" sz="4600" b="1" dirty="0">
              <a:solidFill>
                <a:srgbClr val="FF0000"/>
              </a:solidFill>
              <a:latin typeface="Charm"/>
            </a:endParaRPr>
          </a:p>
        </p:txBody>
      </p:sp>
      <p:sp>
        <p:nvSpPr>
          <p:cNvPr id="7" name="Rectangle 1">
            <a:extLst>
              <a:ext uri="{FF2B5EF4-FFF2-40B4-BE49-F238E27FC236}">
                <a16:creationId xmlns:a16="http://schemas.microsoft.com/office/drawing/2014/main" id="{07A92672-F1BA-D5D0-BFE6-6700A0B04F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40335" y="6533578"/>
            <a:ext cx="8137880" cy="1077218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ts val="0"/>
              </a:spcBef>
              <a:buNone/>
              <a:defRPr/>
            </a:pP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5 - 6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US" altLang="en-US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  <a:buNone/>
              <a:defRPr/>
            </a:pP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Đỗ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Thúy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Hằng</a:t>
            </a:r>
            <a:endParaRPr lang="en-US" altLang="en-US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4590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10" name="Picture 6" descr="IMG_0733">
            <a:extLst>
              <a:ext uri="{FF2B5EF4-FFF2-40B4-BE49-F238E27FC236}">
                <a16:creationId xmlns:a16="http://schemas.microsoft.com/office/drawing/2014/main" id="{EE3E766D-E01E-9C2F-1481-892CDC0AEDA6}"/>
              </a:ext>
            </a:extLst>
          </p:cNvPr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lum bright="12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251857"/>
            <a:ext cx="8763000" cy="90297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2292" name="Picture 4" descr="nhacuadontet1">
            <a:extLst>
              <a:ext uri="{FF2B5EF4-FFF2-40B4-BE49-F238E27FC236}">
                <a16:creationId xmlns:a16="http://schemas.microsoft.com/office/drawing/2014/main" id="{9BE19EED-4C87-71B2-DF77-127688975C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8000" contrast="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266"/>
          <a:stretch>
            <a:fillRect/>
          </a:stretch>
        </p:blipFill>
        <p:spPr bwMode="auto">
          <a:xfrm>
            <a:off x="8763000" y="1251857"/>
            <a:ext cx="9525000" cy="902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55CEE9D-C9C2-99C3-516E-1DD7C1EF64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91050" y="0"/>
            <a:ext cx="8343900" cy="1371600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 </a:t>
            </a:r>
            <a:r>
              <a:rPr lang="en-US" alt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alt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endParaRPr lang="vi-VN" altLang="en-US" sz="6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7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2286" y="0"/>
            <a:ext cx="18283428" cy="10287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2" descr="Hình ảnh có liên quan">
            <a:extLst>
              <a:ext uri="{FF2B5EF4-FFF2-40B4-BE49-F238E27FC236}">
                <a16:creationId xmlns:a16="http://schemas.microsoft.com/office/drawing/2014/main" id="{D5EF0765-6CB0-4A18-CD4A-2B45ED3AD3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54" b="17160"/>
          <a:stretch/>
        </p:blipFill>
        <p:spPr bwMode="auto">
          <a:xfrm>
            <a:off x="20" y="1923"/>
            <a:ext cx="18287980" cy="10285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98285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>
            <a:extLst>
              <a:ext uri="{FF2B5EF4-FFF2-40B4-BE49-F238E27FC236}">
                <a16:creationId xmlns:a16="http://schemas.microsoft.com/office/drawing/2014/main" id="{25A00DDA-1897-0FAF-3564-7FC85B65CFE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vi-VN" altLang="en-US"/>
          </a:p>
        </p:txBody>
      </p:sp>
      <p:pic>
        <p:nvPicPr>
          <p:cNvPr id="47110" name="Picture 6" descr="IMG_0733">
            <a:extLst>
              <a:ext uri="{FF2B5EF4-FFF2-40B4-BE49-F238E27FC236}">
                <a16:creationId xmlns:a16="http://schemas.microsoft.com/office/drawing/2014/main" id="{2183A141-31ED-D09C-B0D8-44DBF95EB937}"/>
              </a:ext>
            </a:extLst>
          </p:cNvPr>
          <p:cNvPicPr>
            <a:picLocks noChangeAspect="1" noChangeArrowheads="1"/>
          </p:cNvPicPr>
          <p:nvPr>
            <p:ph type="body" idx="1"/>
          </p:nvPr>
        </p:nvPicPr>
        <p:blipFill>
          <a:blip r:embed="rId2">
            <a:lum bright="12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372600" cy="10287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2292" name="Picture 4" descr="nhacuadontet1">
            <a:extLst>
              <a:ext uri="{FF2B5EF4-FFF2-40B4-BE49-F238E27FC236}">
                <a16:creationId xmlns:a16="http://schemas.microsoft.com/office/drawing/2014/main" id="{FA5722A2-DBDC-4F8D-FF4D-0B3543CF35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8000" contrast="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266"/>
          <a:stretch>
            <a:fillRect/>
          </a:stretch>
        </p:blipFill>
        <p:spPr bwMode="auto">
          <a:xfrm>
            <a:off x="9372600" y="0"/>
            <a:ext cx="8915400" cy="1028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6" name="Rectangle 2">
            <a:extLst>
              <a:ext uri="{FF2B5EF4-FFF2-40B4-BE49-F238E27FC236}">
                <a16:creationId xmlns:a16="http://schemas.microsoft.com/office/drawing/2014/main" id="{1709DA90-055E-5C32-2FD8-5A04013BA2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38800" y="165781"/>
            <a:ext cx="7543800" cy="12573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6600" b="0">
                <a:solidFill>
                  <a:srgbClr val="990000"/>
                </a:solidFill>
              </a:rPr>
              <a:t>Trang trí nhà cửa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7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7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7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7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10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>
            <a:extLst>
              <a:ext uri="{FF2B5EF4-FFF2-40B4-BE49-F238E27FC236}">
                <a16:creationId xmlns:a16="http://schemas.microsoft.com/office/drawing/2014/main" id="{2D4080E5-A0DE-147B-9C78-B2518964E77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vi-VN" altLang="en-US"/>
          </a:p>
        </p:txBody>
      </p:sp>
      <p:pic>
        <p:nvPicPr>
          <p:cNvPr id="74756" name="Picture 4" descr="gioheohammang">
            <a:extLst>
              <a:ext uri="{FF2B5EF4-FFF2-40B4-BE49-F238E27FC236}">
                <a16:creationId xmlns:a16="http://schemas.microsoft.com/office/drawing/2014/main" id="{F0B97077-5F37-E7B3-B1C9-B304298063BD}"/>
              </a:ext>
            </a:extLst>
          </p:cNvPr>
          <p:cNvPicPr>
            <a:picLocks noChangeAspect="1" noChangeArrowheads="1"/>
          </p:cNvPicPr>
          <p:nvPr>
            <p:ph type="body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99"/>
          <a:stretch>
            <a:fillRect/>
          </a:stretch>
        </p:blipFill>
        <p:spPr>
          <a:xfrm>
            <a:off x="0" y="-27214"/>
            <a:ext cx="6313714" cy="5257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3316" name="Picture 5" descr="untitled">
            <a:extLst>
              <a:ext uri="{FF2B5EF4-FFF2-40B4-BE49-F238E27FC236}">
                <a16:creationId xmlns:a16="http://schemas.microsoft.com/office/drawing/2014/main" id="{EE010493-F0A8-DA3F-AEE1-9FE90B9B9B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3714" y="-27214"/>
            <a:ext cx="6313714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58" name="Picture 6" descr="banh tet 03">
            <a:extLst>
              <a:ext uri="{FF2B5EF4-FFF2-40B4-BE49-F238E27FC236}">
                <a16:creationId xmlns:a16="http://schemas.microsoft.com/office/drawing/2014/main" id="{BE1D6FDC-6C3A-1E94-38A7-A7137C37B9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6" y="5230586"/>
            <a:ext cx="6313714" cy="5056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8" name="Picture 8" descr="thit hun khoi">
            <a:extLst>
              <a:ext uri="{FF2B5EF4-FFF2-40B4-BE49-F238E27FC236}">
                <a16:creationId xmlns:a16="http://schemas.microsoft.com/office/drawing/2014/main" id="{9DD11C12-54EE-5899-9E00-6E6FEB052D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3714" y="5230586"/>
            <a:ext cx="6313714" cy="5099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4" descr="mut dua,hat sen">
            <a:extLst>
              <a:ext uri="{FF2B5EF4-FFF2-40B4-BE49-F238E27FC236}">
                <a16:creationId xmlns:a16="http://schemas.microsoft.com/office/drawing/2014/main" id="{61FF1785-38AB-D9BC-4636-B586072693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616542" y="0"/>
            <a:ext cx="5744936" cy="5230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" name="Picture 7" descr="DUA HAU satra">
            <a:extLst>
              <a:ext uri="{FF2B5EF4-FFF2-40B4-BE49-F238E27FC236}">
                <a16:creationId xmlns:a16="http://schemas.microsoft.com/office/drawing/2014/main" id="{85C8FA13-0040-47C6-7EB8-F7E226840C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27428" y="5271407"/>
            <a:ext cx="5649686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747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747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747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747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747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Phao hoa1">
            <a:extLst>
              <a:ext uri="{FF2B5EF4-FFF2-40B4-BE49-F238E27FC236}">
                <a16:creationId xmlns:a16="http://schemas.microsoft.com/office/drawing/2014/main" id="{F1DB44C8-0628-50CF-434C-68F704007A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457200"/>
            <a:ext cx="12915900" cy="937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3">
            <a:extLst>
              <a:ext uri="{FF2B5EF4-FFF2-40B4-BE49-F238E27FC236}">
                <a16:creationId xmlns:a16="http://schemas.microsoft.com/office/drawing/2014/main" id="{66B9A08A-3C46-FAF7-03A2-111E6A643807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18309771" cy="10351635"/>
            <a:chOff x="-2448" y="816"/>
            <a:chExt cx="5232" cy="3792"/>
          </a:xfrm>
        </p:grpSpPr>
        <p:pic>
          <p:nvPicPr>
            <p:cNvPr id="16393" name="Picture 4" descr="phao hoa 8">
              <a:extLst>
                <a:ext uri="{FF2B5EF4-FFF2-40B4-BE49-F238E27FC236}">
                  <a16:creationId xmlns:a16="http://schemas.microsoft.com/office/drawing/2014/main" id="{FED9CEAE-8302-5991-94E0-9E405D63008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448" y="816"/>
              <a:ext cx="5232" cy="37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394" name="Picture 5" descr="phao hoa 6">
              <a:extLst>
                <a:ext uri="{FF2B5EF4-FFF2-40B4-BE49-F238E27FC236}">
                  <a16:creationId xmlns:a16="http://schemas.microsoft.com/office/drawing/2014/main" id="{3EC0BD9B-5E37-4E7B-8615-75ABE11CE24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448" y="1920"/>
              <a:ext cx="2448" cy="26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1270" name="Picture 6" descr="phao hoa 5">
            <a:extLst>
              <a:ext uri="{FF2B5EF4-FFF2-40B4-BE49-F238E27FC236}">
                <a16:creationId xmlns:a16="http://schemas.microsoft.com/office/drawing/2014/main" id="{B8D9A075-F7E5-B26F-7335-F2B93D3C9D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5518" y="982096"/>
            <a:ext cx="12915900" cy="937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1" name="Picture 7" descr="phao hoa 2">
            <a:extLst>
              <a:ext uri="{FF2B5EF4-FFF2-40B4-BE49-F238E27FC236}">
                <a16:creationId xmlns:a16="http://schemas.microsoft.com/office/drawing/2014/main" id="{CA537362-22FE-FC0F-DE9D-66B3F2508C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5518" y="0"/>
            <a:ext cx="18363518" cy="103516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2" name="Picture 8" descr="phao hoa da nang">
            <a:extLst>
              <a:ext uri="{FF2B5EF4-FFF2-40B4-BE49-F238E27FC236}">
                <a16:creationId xmlns:a16="http://schemas.microsoft.com/office/drawing/2014/main" id="{E115AA8C-2A16-D300-AEBB-60BCAB4FBE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87" y="0"/>
            <a:ext cx="18363517" cy="10351634"/>
          </a:xfrm>
          <a:prstGeom prst="rect">
            <a:avLst/>
          </a:prstGeom>
          <a:gradFill rotWithShape="1">
            <a:gsLst>
              <a:gs pos="0">
                <a:srgbClr val="3333FF"/>
              </a:gs>
              <a:gs pos="100000">
                <a:srgbClr val="F2F2FF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3" name="WordArt 9">
            <a:extLst>
              <a:ext uri="{FF2B5EF4-FFF2-40B4-BE49-F238E27FC236}">
                <a16:creationId xmlns:a16="http://schemas.microsoft.com/office/drawing/2014/main" id="{105F3150-0289-EE6E-5E70-192CFC51A89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715001" y="8001001"/>
            <a:ext cx="7158038" cy="7477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PerspectiveFront">
                <a:rot lat="20519984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  <a:contourClr>
                <a:srgbClr val="FFE701"/>
              </a:contourClr>
            </a:sp3d>
          </a:bodyPr>
          <a:lstStyle/>
          <a:p>
            <a:pPr algn="ctr"/>
            <a:r>
              <a:rPr lang="en-US" sz="54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cs typeface="Arial" panose="020B0604020202020204" pitchFamily="34" charset="0"/>
              </a:rPr>
              <a:t>PHÁO HOA NGÀY TẾT</a:t>
            </a:r>
          </a:p>
        </p:txBody>
      </p:sp>
      <p:pic>
        <p:nvPicPr>
          <p:cNvPr id="16392" name="Picture 10" descr="sqrndlredmed_w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8EEBFAA0-F3E1-B06A-8668-8B12AA3F319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01800" y="9489282"/>
            <a:ext cx="1600200" cy="7977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4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" dur="500" fill="hold"/>
                                        <p:tgtEl>
                                          <p:spTgt spid="1127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1127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1127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1127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12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8" dur="2000"/>
                                        <p:tgtEl>
                                          <p:spTgt spid="112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30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" dur="500" fill="hold"/>
                                        <p:tgtEl>
                                          <p:spTgt spid="1127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1127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1127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1127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70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12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 nodeType="clickPar">
                      <p:stCondLst>
                        <p:cond delay="0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3000"/>
                                        <p:tgtEl>
                                          <p:spTgt spid="112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000"/>
                                        <p:tgtEl>
                                          <p:spTgt spid="112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3000"/>
                                        <p:tgtEl>
                                          <p:spTgt spid="112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1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5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6" dur="2000" fill="hold"/>
                                        <p:tgtEl>
                                          <p:spTgt spid="1127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72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12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 nodeType="clickPar">
                      <p:stCondLst>
                        <p:cond delay="0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1" dur="500"/>
                                        <p:tgtEl>
                                          <p:spTgt spid="112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4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5" dur="2000" fill="hold"/>
                                        <p:tgtEl>
                                          <p:spTgt spid="112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71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>
            <a:extLst>
              <a:ext uri="{FF2B5EF4-FFF2-40B4-BE49-F238E27FC236}">
                <a16:creationId xmlns:a16="http://schemas.microsoft.com/office/drawing/2014/main" id="{822C8210-74C1-B21A-44DF-962B2002032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vi-VN" altLang="en-US"/>
          </a:p>
        </p:txBody>
      </p:sp>
      <p:pic>
        <p:nvPicPr>
          <p:cNvPr id="71685" name="Picture 5" descr="IMG_0736">
            <a:extLst>
              <a:ext uri="{FF2B5EF4-FFF2-40B4-BE49-F238E27FC236}">
                <a16:creationId xmlns:a16="http://schemas.microsoft.com/office/drawing/2014/main" id="{2C2A9168-B4EA-210D-054D-CFE961B6369D}"/>
              </a:ext>
            </a:extLst>
          </p:cNvPr>
          <p:cNvPicPr>
            <a:picLocks noChangeAspect="1" noChangeArrowheads="1"/>
          </p:cNvPicPr>
          <p:nvPr>
            <p:ph type="body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558"/>
          <a:stretch>
            <a:fillRect/>
          </a:stretch>
        </p:blipFill>
        <p:spPr>
          <a:xfrm>
            <a:off x="0" y="-1"/>
            <a:ext cx="8991600" cy="4778829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" name="Picture 3" descr="Thi_anh-03">
            <a:extLst>
              <a:ext uri="{FF2B5EF4-FFF2-40B4-BE49-F238E27FC236}">
                <a16:creationId xmlns:a16="http://schemas.microsoft.com/office/drawing/2014/main" id="{C73C930F-FDEC-21FB-F180-9478B37BF5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1600" y="-16329"/>
            <a:ext cx="9232900" cy="4778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4" descr="mua lan don xuan">
            <a:extLst>
              <a:ext uri="{FF2B5EF4-FFF2-40B4-BE49-F238E27FC236}">
                <a16:creationId xmlns:a16="http://schemas.microsoft.com/office/drawing/2014/main" id="{0063859E-0A03-7188-11DA-6456097E38F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882"/>
          <a:stretch/>
        </p:blipFill>
        <p:spPr>
          <a:xfrm>
            <a:off x="0" y="4778829"/>
            <a:ext cx="8991600" cy="5519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" name="Picture 2" descr="Kết quả hình ảnh cho hình ảnh đánh cờ người">
            <a:extLst>
              <a:ext uri="{FF2B5EF4-FFF2-40B4-BE49-F238E27FC236}">
                <a16:creationId xmlns:a16="http://schemas.microsoft.com/office/drawing/2014/main" id="{6F671793-7316-AE84-322C-777DD7BD9D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49"/>
          <a:stretch/>
        </p:blipFill>
        <p:spPr bwMode="auto">
          <a:xfrm>
            <a:off x="8991600" y="4778829"/>
            <a:ext cx="9232900" cy="5519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16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95262C-76E0-E2AC-1F1B-224FDF86BA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FCCEC0-BC9F-9614-93FC-C4B7DA6C9A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7DBDEF6-00C2-C651-77CD-E54CBF35DE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6299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DE75B869-E631-6BAB-5097-8EF807DE6F36}"/>
              </a:ext>
            </a:extLst>
          </p:cNvPr>
          <p:cNvSpPr txBox="1">
            <a:spLocks/>
          </p:cNvSpPr>
          <p:nvPr/>
        </p:nvSpPr>
        <p:spPr>
          <a:xfrm>
            <a:off x="3429000" y="4572000"/>
            <a:ext cx="109728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alt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alt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Ô </a:t>
            </a:r>
            <a:r>
              <a:rPr lang="en-US" alt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bí</a:t>
            </a:r>
            <a:r>
              <a:rPr lang="en-US" alt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ẩn</a:t>
            </a:r>
            <a:endParaRPr lang="vi-VN" altLang="en-US" sz="6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225686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94" name="Group 6">
            <a:extLst>
              <a:ext uri="{FF2B5EF4-FFF2-40B4-BE49-F238E27FC236}">
                <a16:creationId xmlns:a16="http://schemas.microsoft.com/office/drawing/2014/main" id="{4AB55CFD-8765-B574-2320-71EBD9F95EF5}"/>
              </a:ext>
            </a:extLst>
          </p:cNvPr>
          <p:cNvGrpSpPr>
            <a:grpSpLocks/>
          </p:cNvGrpSpPr>
          <p:nvPr/>
        </p:nvGrpSpPr>
        <p:grpSpPr bwMode="auto">
          <a:xfrm>
            <a:off x="2971800" y="2400300"/>
            <a:ext cx="4114800" cy="3657600"/>
            <a:chOff x="288" y="1008"/>
            <a:chExt cx="1728" cy="1536"/>
          </a:xfrm>
        </p:grpSpPr>
        <p:sp>
          <p:nvSpPr>
            <p:cNvPr id="25678" name="Rectangle 7">
              <a:extLst>
                <a:ext uri="{FF2B5EF4-FFF2-40B4-BE49-F238E27FC236}">
                  <a16:creationId xmlns:a16="http://schemas.microsoft.com/office/drawing/2014/main" id="{16BC8156-86E0-FC7F-127C-ED354B46336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8" y="1008"/>
              <a:ext cx="1728" cy="1536"/>
            </a:xfrm>
            <a:prstGeom prst="rect">
              <a:avLst/>
            </a:prstGeom>
            <a:gradFill rotWithShape="1">
              <a:gsLst>
                <a:gs pos="0">
                  <a:srgbClr val="3333FF"/>
                </a:gs>
                <a:gs pos="100000">
                  <a:schemeClr val="bg1"/>
                </a:gs>
              </a:gsLst>
              <a:lin ang="2700000" scaled="1"/>
            </a:gradFill>
            <a:ln w="38100">
              <a:solidFill>
                <a:srgbClr val="FF99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en-US" sz="2700" b="0"/>
            </a:p>
          </p:txBody>
        </p:sp>
        <p:grpSp>
          <p:nvGrpSpPr>
            <p:cNvPr id="25679" name="Group 8">
              <a:extLst>
                <a:ext uri="{FF2B5EF4-FFF2-40B4-BE49-F238E27FC236}">
                  <a16:creationId xmlns:a16="http://schemas.microsoft.com/office/drawing/2014/main" id="{2213B3F1-9F99-4E72-8D24-241795F2F9E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36" y="1056"/>
              <a:ext cx="1632" cy="1440"/>
              <a:chOff x="336" y="1104"/>
              <a:chExt cx="1632" cy="1440"/>
            </a:xfrm>
          </p:grpSpPr>
          <p:pic>
            <p:nvPicPr>
              <p:cNvPr id="25680" name="Picture 9" descr="cay quat copy">
                <a:extLst>
                  <a:ext uri="{FF2B5EF4-FFF2-40B4-BE49-F238E27FC236}">
                    <a16:creationId xmlns:a16="http://schemas.microsoft.com/office/drawing/2014/main" id="{B20921D5-216C-43C0-BEFC-2DD296A0F86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36" y="1104"/>
                <a:ext cx="1632" cy="14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5681" name="WordArt 10">
                <a:extLst>
                  <a:ext uri="{FF2B5EF4-FFF2-40B4-BE49-F238E27FC236}">
                    <a16:creationId xmlns:a16="http://schemas.microsoft.com/office/drawing/2014/main" id="{59F88240-3C37-8BD1-515B-22A0D634F6F5}"/>
                  </a:ext>
                </a:extLst>
              </p:cNvPr>
              <p:cNvSpPr>
                <a:spLocks noChangeArrowheads="1" noChangeShapeType="1" noTextEdit="1"/>
              </p:cNvSpPr>
              <p:nvPr/>
            </p:nvSpPr>
            <p:spPr bwMode="auto">
              <a:xfrm>
                <a:off x="624" y="2304"/>
                <a:ext cx="1008" cy="192"/>
              </a:xfrm>
              <a:prstGeom prst="rect">
                <a:avLst/>
              </a:prstGeom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pPr algn="ctr"/>
                <a:r>
                  <a:rPr lang="en-US" sz="5400" kern="10">
                    <a:solidFill>
                      <a:srgbClr val="FF0066">
                        <a:alpha val="92155"/>
                      </a:srgbClr>
                    </a:solidFill>
                    <a:effectLst>
                      <a:outerShdw dist="35921" dir="2700000" algn="ctr" rotWithShape="0">
                        <a:srgbClr val="C0C0C0">
                          <a:alpha val="79999"/>
                        </a:srgbClr>
                      </a:outerShdw>
                    </a:effectLst>
                    <a:cs typeface="Arial" panose="020B0604020202020204" pitchFamily="34" charset="0"/>
                  </a:rPr>
                  <a:t>Cây quật</a:t>
                </a:r>
              </a:p>
            </p:txBody>
          </p:sp>
        </p:grpSp>
      </p:grpSp>
      <p:grpSp>
        <p:nvGrpSpPr>
          <p:cNvPr id="12299" name="Group 11">
            <a:extLst>
              <a:ext uri="{FF2B5EF4-FFF2-40B4-BE49-F238E27FC236}">
                <a16:creationId xmlns:a16="http://schemas.microsoft.com/office/drawing/2014/main" id="{DEDB85FA-ABBE-C698-1B96-1CCD7500E98B}"/>
              </a:ext>
            </a:extLst>
          </p:cNvPr>
          <p:cNvGrpSpPr>
            <a:grpSpLocks/>
          </p:cNvGrpSpPr>
          <p:nvPr/>
        </p:nvGrpSpPr>
        <p:grpSpPr bwMode="auto">
          <a:xfrm>
            <a:off x="2971800" y="2514600"/>
            <a:ext cx="4114800" cy="3657600"/>
            <a:chOff x="-1392" y="1152"/>
            <a:chExt cx="1728" cy="1536"/>
          </a:xfrm>
        </p:grpSpPr>
        <p:sp>
          <p:nvSpPr>
            <p:cNvPr id="25674" name="Rectangle 12">
              <a:extLst>
                <a:ext uri="{FF2B5EF4-FFF2-40B4-BE49-F238E27FC236}">
                  <a16:creationId xmlns:a16="http://schemas.microsoft.com/office/drawing/2014/main" id="{A9BEC8DF-A6DD-87A0-CE86-4382D8D6CCC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1392" y="1152"/>
              <a:ext cx="1728" cy="1536"/>
            </a:xfrm>
            <a:prstGeom prst="rect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FF0066"/>
                </a:gs>
              </a:gsLst>
              <a:lin ang="2700000" scaled="1"/>
            </a:gradFill>
            <a:ln w="38100">
              <a:solidFill>
                <a:srgbClr val="FF99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en-US" sz="2700">
                <a:solidFill>
                  <a:srgbClr val="3333FF"/>
                </a:solidFill>
              </a:endParaRPr>
            </a:p>
          </p:txBody>
        </p:sp>
        <p:sp>
          <p:nvSpPr>
            <p:cNvPr id="25675" name="WordArt 13">
              <a:extLst>
                <a:ext uri="{FF2B5EF4-FFF2-40B4-BE49-F238E27FC236}">
                  <a16:creationId xmlns:a16="http://schemas.microsoft.com/office/drawing/2014/main" id="{F09BD301-73A1-6A4C-CA95-DF0EF25CCF1A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-1296" y="1536"/>
              <a:ext cx="1416" cy="768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vi-VN" sz="30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Cây gì lá nhỏ </a:t>
              </a:r>
            </a:p>
            <a:p>
              <a:pPr algn="ctr"/>
              <a:r>
                <a:rPr lang="vi-VN" sz="30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Quả nó xinh xinh</a:t>
              </a:r>
            </a:p>
            <a:p>
              <a:pPr algn="ctr"/>
              <a:r>
                <a:rPr lang="vi-VN" sz="30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Vàng tươi trĩu cành</a:t>
              </a:r>
            </a:p>
            <a:p>
              <a:pPr algn="ctr"/>
              <a:r>
                <a:rPr lang="vi-VN" sz="30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Bày trong ngày Tết ?</a:t>
              </a:r>
              <a:endParaRPr lang="en-US" sz="30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25676" name="Picture 14" descr="duck4[1]">
              <a:extLst>
                <a:ext uri="{FF2B5EF4-FFF2-40B4-BE49-F238E27FC236}">
                  <a16:creationId xmlns:a16="http://schemas.microsoft.com/office/drawing/2014/main" id="{222600F5-0872-273D-C2FF-871FE9948FAD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04" y="1248"/>
              <a:ext cx="408" cy="3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5677" name="WordArt 15">
              <a:extLst>
                <a:ext uri="{FF2B5EF4-FFF2-40B4-BE49-F238E27FC236}">
                  <a16:creationId xmlns:a16="http://schemas.microsoft.com/office/drawing/2014/main" id="{57144894-F05F-C6C0-BEFA-F988EE245F0E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-1296" y="1200"/>
              <a:ext cx="612" cy="342"/>
            </a:xfrm>
            <a:prstGeom prst="rect">
              <a:avLst/>
            </a:prstGeom>
          </p:spPr>
          <p:txBody>
            <a:bodyPr wrap="none" fromWordArt="1">
              <a:prstTxWarp prst="textCascadeUp">
                <a:avLst>
                  <a:gd name="adj" fmla="val 44444"/>
                </a:avLst>
              </a:prstTxWarp>
              <a:scene3d>
                <a:camera prst="legacyPerspectiveFront">
                  <a:rot lat="20519984" lon="1080000" rev="0"/>
                </a:camera>
                <a:lightRig rig="legacyHarsh2" dir="b"/>
              </a:scene3d>
              <a:sp3d extrusionH="430200" prstMaterial="legacyMatte">
                <a:extrusionClr>
                  <a:srgbClr val="FF6600"/>
                </a:extrusionClr>
                <a:contourClr>
                  <a:srgbClr val="FFE701"/>
                </a:contourClr>
              </a:sp3d>
            </a:bodyPr>
            <a:lstStyle/>
            <a:p>
              <a:pPr algn="ctr"/>
              <a:r>
                <a:rPr lang="en-US" sz="3000" kern="10">
                  <a:ln w="9525">
                    <a:round/>
                    <a:headEnd/>
                    <a:tailEnd/>
                  </a:ln>
                  <a:gradFill rotWithShape="1">
                    <a:gsLst>
                      <a:gs pos="0">
                        <a:srgbClr val="FFE701"/>
                      </a:gs>
                      <a:gs pos="100000">
                        <a:srgbClr val="FE3E02"/>
                      </a:gs>
                    </a:gsLst>
                    <a:lin ang="5400000" scaled="1"/>
                  </a:gradFill>
                  <a:cs typeface="Arial" panose="020B0604020202020204" pitchFamily="34" charset="0"/>
                </a:rPr>
                <a:t>Đố bé ?</a:t>
              </a:r>
            </a:p>
          </p:txBody>
        </p:sp>
      </p:grpSp>
      <p:grpSp>
        <p:nvGrpSpPr>
          <p:cNvPr id="12304" name="Group 16">
            <a:extLst>
              <a:ext uri="{FF2B5EF4-FFF2-40B4-BE49-F238E27FC236}">
                <a16:creationId xmlns:a16="http://schemas.microsoft.com/office/drawing/2014/main" id="{302AD4CA-E122-E6F4-3A2F-78CFD1C73E44}"/>
              </a:ext>
            </a:extLst>
          </p:cNvPr>
          <p:cNvGrpSpPr>
            <a:grpSpLocks/>
          </p:cNvGrpSpPr>
          <p:nvPr/>
        </p:nvGrpSpPr>
        <p:grpSpPr bwMode="auto">
          <a:xfrm>
            <a:off x="2971800" y="2514600"/>
            <a:ext cx="4114800" cy="3657600"/>
            <a:chOff x="-1056" y="2928"/>
            <a:chExt cx="1728" cy="1536"/>
          </a:xfrm>
        </p:grpSpPr>
        <p:sp>
          <p:nvSpPr>
            <p:cNvPr id="12305" name="Rectangle 17">
              <a:extLst>
                <a:ext uri="{FF2B5EF4-FFF2-40B4-BE49-F238E27FC236}">
                  <a16:creationId xmlns:a16="http://schemas.microsoft.com/office/drawing/2014/main" id="{8F19CF7E-B82A-8610-822F-B8192D31A4E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1056" y="2928"/>
              <a:ext cx="1728" cy="1536"/>
            </a:xfrm>
            <a:prstGeom prst="rect">
              <a:avLst/>
            </a:prstGeom>
            <a:gradFill rotWithShape="1">
              <a:gsLst>
                <a:gs pos="0">
                  <a:schemeClr val="bg1"/>
                </a:gs>
                <a:gs pos="50000">
                  <a:srgbClr val="00FFFF"/>
                </a:gs>
                <a:gs pos="100000">
                  <a:schemeClr val="bg1"/>
                </a:gs>
              </a:gsLst>
              <a:lin ang="18900000" scaled="1"/>
            </a:gradFill>
            <a:ln w="38100">
              <a:solidFill>
                <a:srgbClr val="FF66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vi-VN" sz="2700">
                <a:latin typeface="Arial" charset="0"/>
              </a:endParaRPr>
            </a:p>
          </p:txBody>
        </p:sp>
        <p:sp>
          <p:nvSpPr>
            <p:cNvPr id="25673" name="WordArt 18">
              <a:extLst>
                <a:ext uri="{FF2B5EF4-FFF2-40B4-BE49-F238E27FC236}">
                  <a16:creationId xmlns:a16="http://schemas.microsoft.com/office/drawing/2014/main" id="{169AE71A-2A38-093B-D8F2-BC761C70F87C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-432" y="3360"/>
              <a:ext cx="432" cy="768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5400" kern="10">
                  <a:ln w="12700">
                    <a:solidFill>
                      <a:srgbClr val="EAEAEA"/>
                    </a:solidFill>
                    <a:round/>
                    <a:headEnd/>
                    <a:tailEnd/>
                  </a:ln>
                  <a:gradFill rotWithShape="1">
                    <a:gsLst>
                      <a:gs pos="0">
                        <a:srgbClr val="A603AB"/>
                      </a:gs>
                      <a:gs pos="12000">
                        <a:srgbClr val="E81766"/>
                      </a:gs>
                      <a:gs pos="27000">
                        <a:srgbClr val="EE3F17"/>
                      </a:gs>
                      <a:gs pos="48000">
                        <a:srgbClr val="FFFF00"/>
                      </a:gs>
                      <a:gs pos="64999">
                        <a:srgbClr val="1A8D48"/>
                      </a:gs>
                      <a:gs pos="78999">
                        <a:srgbClr val="0819FB"/>
                      </a:gs>
                      <a:gs pos="100000">
                        <a:srgbClr val="A603AB"/>
                      </a:gs>
                    </a:gsLst>
                    <a:lin ang="0" scaled="1"/>
                  </a:gradFill>
                  <a:effectLst>
                    <a:outerShdw dist="35921" dir="2700000" sy="50000" kx="2115830" algn="bl" rotWithShape="0">
                      <a:srgbClr val="C0C0C0">
                        <a:alpha val="79999"/>
                      </a:srgbClr>
                    </a:outerShdw>
                  </a:effectLst>
                  <a:cs typeface="Arial" panose="020B0604020202020204" pitchFamily="34" charset="0"/>
                </a:rPr>
                <a:t>1</a:t>
              </a:r>
            </a:p>
          </p:txBody>
        </p:sp>
      </p:grpSp>
      <p:grpSp>
        <p:nvGrpSpPr>
          <p:cNvPr id="12307" name="Group 19">
            <a:extLst>
              <a:ext uri="{FF2B5EF4-FFF2-40B4-BE49-F238E27FC236}">
                <a16:creationId xmlns:a16="http://schemas.microsoft.com/office/drawing/2014/main" id="{DCB9A0DA-47E1-19C4-B6FA-BC7D9BBC3EC5}"/>
              </a:ext>
            </a:extLst>
          </p:cNvPr>
          <p:cNvGrpSpPr>
            <a:grpSpLocks/>
          </p:cNvGrpSpPr>
          <p:nvPr/>
        </p:nvGrpSpPr>
        <p:grpSpPr bwMode="auto">
          <a:xfrm>
            <a:off x="7086600" y="2386013"/>
            <a:ext cx="4114800" cy="3671888"/>
            <a:chOff x="2016" y="1002"/>
            <a:chExt cx="1728" cy="1542"/>
          </a:xfrm>
        </p:grpSpPr>
        <p:sp>
          <p:nvSpPr>
            <p:cNvPr id="25668" name="Rectangle 20">
              <a:extLst>
                <a:ext uri="{FF2B5EF4-FFF2-40B4-BE49-F238E27FC236}">
                  <a16:creationId xmlns:a16="http://schemas.microsoft.com/office/drawing/2014/main" id="{4CA5B1BB-6019-0D82-E78F-D7940E71D23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16" y="1002"/>
              <a:ext cx="1728" cy="1542"/>
            </a:xfrm>
            <a:prstGeom prst="rect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FFFF00"/>
                </a:gs>
              </a:gsLst>
              <a:path path="shape">
                <a:fillToRect l="50000" t="50000" r="50000" b="50000"/>
              </a:path>
            </a:gradFill>
            <a:ln w="38100">
              <a:solidFill>
                <a:srgbClr val="FF66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en-US" sz="2700">
                <a:solidFill>
                  <a:srgbClr val="FF66FF"/>
                </a:solidFill>
              </a:endParaRPr>
            </a:p>
          </p:txBody>
        </p:sp>
        <p:grpSp>
          <p:nvGrpSpPr>
            <p:cNvPr id="25669" name="Group 21">
              <a:extLst>
                <a:ext uri="{FF2B5EF4-FFF2-40B4-BE49-F238E27FC236}">
                  <a16:creationId xmlns:a16="http://schemas.microsoft.com/office/drawing/2014/main" id="{8364B6FB-CB90-9DBE-1156-D216FB9B7C0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112" y="1104"/>
              <a:ext cx="1536" cy="1344"/>
              <a:chOff x="2064" y="1056"/>
              <a:chExt cx="1632" cy="1440"/>
            </a:xfrm>
          </p:grpSpPr>
          <p:pic>
            <p:nvPicPr>
              <p:cNvPr id="25670" name="Picture 22" descr="ban chung1">
                <a:extLst>
                  <a:ext uri="{FF2B5EF4-FFF2-40B4-BE49-F238E27FC236}">
                    <a16:creationId xmlns:a16="http://schemas.microsoft.com/office/drawing/2014/main" id="{EE54B996-60EE-FCC8-BD09-DC16A4A08DD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064" y="1056"/>
                <a:ext cx="1632" cy="14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5671" name="WordArt 23">
                <a:extLst>
                  <a:ext uri="{FF2B5EF4-FFF2-40B4-BE49-F238E27FC236}">
                    <a16:creationId xmlns:a16="http://schemas.microsoft.com/office/drawing/2014/main" id="{4C01174E-EE95-0992-0257-B2BED35B6A5B}"/>
                  </a:ext>
                </a:extLst>
              </p:cNvPr>
              <p:cNvSpPr>
                <a:spLocks noChangeArrowheads="1" noChangeShapeType="1" noTextEdit="1"/>
              </p:cNvSpPr>
              <p:nvPr/>
            </p:nvSpPr>
            <p:spPr bwMode="auto">
              <a:xfrm>
                <a:off x="2208" y="2160"/>
                <a:ext cx="1296" cy="240"/>
              </a:xfrm>
              <a:prstGeom prst="rect">
                <a:avLst/>
              </a:prstGeom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pPr algn="ctr"/>
                <a:r>
                  <a:rPr lang="vi-VN" sz="3000" kern="10">
                    <a:ln w="12700">
                      <a:solidFill>
                        <a:srgbClr val="EAEAEA"/>
                      </a:solidFill>
                      <a:round/>
                      <a:headEnd/>
                      <a:tailEnd/>
                    </a:ln>
                    <a:gradFill rotWithShape="1">
                      <a:gsLst>
                        <a:gs pos="0">
                          <a:srgbClr val="A603AB"/>
                        </a:gs>
                        <a:gs pos="12000">
                          <a:srgbClr val="E81766"/>
                        </a:gs>
                        <a:gs pos="27000">
                          <a:srgbClr val="EE3F17"/>
                        </a:gs>
                        <a:gs pos="48000">
                          <a:srgbClr val="FFFF00"/>
                        </a:gs>
                        <a:gs pos="64999">
                          <a:srgbClr val="1A8D48"/>
                        </a:gs>
                        <a:gs pos="78999">
                          <a:srgbClr val="0819FB"/>
                        </a:gs>
                        <a:gs pos="100000">
                          <a:srgbClr val="A603AB"/>
                        </a:gs>
                      </a:gsLst>
                      <a:lin ang="0" scaled="1"/>
                    </a:gradFill>
                    <a:effectLst>
                      <a:outerShdw dist="35921" dir="2700000" sy="50000" kx="2115830" algn="bl" rotWithShape="0">
                        <a:srgbClr val="C0C0C0">
                          <a:alpha val="79999"/>
                        </a:srgbClr>
                      </a:outerShdw>
                    </a:effectLst>
                    <a:cs typeface="Arial" panose="020B0604020202020204" pitchFamily="34" charset="0"/>
                  </a:rPr>
                  <a:t>Bánh chưng</a:t>
                </a:r>
                <a:endParaRPr lang="en-US" sz="3000" kern="10">
                  <a:ln w="12700">
                    <a:solidFill>
                      <a:srgbClr val="EAEAEA"/>
                    </a:solidFill>
                    <a:round/>
                    <a:headEnd/>
                    <a:tailEnd/>
                  </a:ln>
                  <a:gradFill rotWithShape="1">
                    <a:gsLst>
                      <a:gs pos="0">
                        <a:srgbClr val="A603AB"/>
                      </a:gs>
                      <a:gs pos="12000">
                        <a:srgbClr val="E81766"/>
                      </a:gs>
                      <a:gs pos="27000">
                        <a:srgbClr val="EE3F17"/>
                      </a:gs>
                      <a:gs pos="48000">
                        <a:srgbClr val="FFFF00"/>
                      </a:gs>
                      <a:gs pos="64999">
                        <a:srgbClr val="1A8D48"/>
                      </a:gs>
                      <a:gs pos="78999">
                        <a:srgbClr val="0819FB"/>
                      </a:gs>
                      <a:gs pos="100000">
                        <a:srgbClr val="A603AB"/>
                      </a:gs>
                    </a:gsLst>
                    <a:lin ang="0" scaled="1"/>
                  </a:gradFill>
                  <a:effectLst>
                    <a:outerShdw dist="35921" dir="2700000" sy="50000" kx="2115830" algn="bl" rotWithShape="0">
                      <a:srgbClr val="C0C0C0">
                        <a:alpha val="79999"/>
                      </a:srgbClr>
                    </a:outerShdw>
                  </a:effectLst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12312" name="Group 24">
            <a:extLst>
              <a:ext uri="{FF2B5EF4-FFF2-40B4-BE49-F238E27FC236}">
                <a16:creationId xmlns:a16="http://schemas.microsoft.com/office/drawing/2014/main" id="{D80CEC8A-DB0B-1F30-6FCD-9CB5FBCCBC85}"/>
              </a:ext>
            </a:extLst>
          </p:cNvPr>
          <p:cNvGrpSpPr>
            <a:grpSpLocks/>
          </p:cNvGrpSpPr>
          <p:nvPr/>
        </p:nvGrpSpPr>
        <p:grpSpPr bwMode="auto">
          <a:xfrm>
            <a:off x="7086600" y="2400300"/>
            <a:ext cx="4114800" cy="3657600"/>
            <a:chOff x="2016" y="1008"/>
            <a:chExt cx="1728" cy="1536"/>
          </a:xfrm>
        </p:grpSpPr>
        <p:sp>
          <p:nvSpPr>
            <p:cNvPr id="25664" name="Rectangle 25">
              <a:extLst>
                <a:ext uri="{FF2B5EF4-FFF2-40B4-BE49-F238E27FC236}">
                  <a16:creationId xmlns:a16="http://schemas.microsoft.com/office/drawing/2014/main" id="{AEB793EA-E269-411C-F12D-3E52EC46756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16" y="1008"/>
              <a:ext cx="1728" cy="1536"/>
            </a:xfrm>
            <a:prstGeom prst="rect">
              <a:avLst/>
            </a:prstGeom>
            <a:gradFill rotWithShape="1">
              <a:gsLst>
                <a:gs pos="0">
                  <a:srgbClr val="FFCCFF"/>
                </a:gs>
                <a:gs pos="50000">
                  <a:srgbClr val="FFFFFF"/>
                </a:gs>
                <a:gs pos="100000">
                  <a:srgbClr val="FFCCFF"/>
                </a:gs>
              </a:gsLst>
              <a:lin ang="18900000" scaled="1"/>
            </a:gradFill>
            <a:ln w="38100">
              <a:solidFill>
                <a:srgbClr val="FF66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en-US" sz="2700">
                <a:solidFill>
                  <a:srgbClr val="FF66FF"/>
                </a:solidFill>
              </a:endParaRPr>
            </a:p>
          </p:txBody>
        </p:sp>
        <p:sp>
          <p:nvSpPr>
            <p:cNvPr id="25665" name="WordArt 26">
              <a:extLst>
                <a:ext uri="{FF2B5EF4-FFF2-40B4-BE49-F238E27FC236}">
                  <a16:creationId xmlns:a16="http://schemas.microsoft.com/office/drawing/2014/main" id="{4DDA3201-AC0E-B6B0-6B90-5CA0CEB78341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2208" y="1488"/>
              <a:ext cx="1392" cy="672"/>
            </a:xfrm>
            <a:prstGeom prst="rect">
              <a:avLst/>
            </a:prstGeom>
          </p:spPr>
          <p:txBody>
            <a:bodyPr wrap="none" fromWordArt="1">
              <a:prstTxWarp prst="textDeflate">
                <a:avLst>
                  <a:gd name="adj" fmla="val 18750"/>
                </a:avLst>
              </a:prstTxWarp>
            </a:bodyPr>
            <a:lstStyle/>
            <a:p>
              <a:pPr algn="ctr"/>
              <a:r>
                <a:rPr lang="vi-VN" sz="30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gradFill rotWithShape="1">
                    <a:gsLst>
                      <a:gs pos="0">
                        <a:srgbClr val="FFCCFF"/>
                      </a:gs>
                      <a:gs pos="50000">
                        <a:srgbClr val="FFFFFF"/>
                      </a:gs>
                      <a:gs pos="100000">
                        <a:srgbClr val="FFCCFF"/>
                      </a:gs>
                    </a:gsLst>
                    <a:lin ang="18900000" scaled="1"/>
                  </a:gradFill>
                  <a:cs typeface="Arial" panose="020B0604020202020204" pitchFamily="34" charset="0"/>
                </a:rPr>
                <a:t>Lá dong xanh đặt dưới</a:t>
              </a:r>
            </a:p>
            <a:p>
              <a:pPr algn="ctr"/>
              <a:r>
                <a:rPr lang="vi-VN" sz="30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gradFill rotWithShape="1">
                    <a:gsLst>
                      <a:gs pos="0">
                        <a:srgbClr val="FFCCFF"/>
                      </a:gs>
                      <a:gs pos="50000">
                        <a:srgbClr val="FFFFFF"/>
                      </a:gs>
                      <a:gs pos="100000">
                        <a:srgbClr val="FFCCFF"/>
                      </a:gs>
                    </a:gsLst>
                    <a:lin ang="18900000" scaled="1"/>
                  </a:gradFill>
                  <a:cs typeface="Arial" panose="020B0604020202020204" pitchFamily="34" charset="0"/>
                </a:rPr>
                <a:t>Nếp hoa vàng trải ra</a:t>
              </a:r>
            </a:p>
            <a:p>
              <a:pPr algn="ctr"/>
              <a:r>
                <a:rPr lang="vi-VN" sz="30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gradFill rotWithShape="1">
                    <a:gsLst>
                      <a:gs pos="0">
                        <a:srgbClr val="FFCCFF"/>
                      </a:gs>
                      <a:gs pos="50000">
                        <a:srgbClr val="FFFFFF"/>
                      </a:gs>
                      <a:gs pos="100000">
                        <a:srgbClr val="FFCCFF"/>
                      </a:gs>
                    </a:gsLst>
                    <a:lin ang="18900000" scaled="1"/>
                  </a:gradFill>
                  <a:cs typeface="Arial" panose="020B0604020202020204" pitchFamily="34" charset="0"/>
                </a:rPr>
                <a:t>Cho đỗ rồi cho thịt</a:t>
              </a:r>
            </a:p>
            <a:p>
              <a:pPr algn="ctr"/>
              <a:r>
                <a:rPr lang="vi-VN" sz="30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gradFill rotWithShape="1">
                    <a:gsLst>
                      <a:gs pos="0">
                        <a:srgbClr val="FFCCFF"/>
                      </a:gs>
                      <a:gs pos="50000">
                        <a:srgbClr val="FFFFFF"/>
                      </a:gs>
                      <a:gs pos="100000">
                        <a:srgbClr val="FFCCFF"/>
                      </a:gs>
                    </a:gsLst>
                    <a:lin ang="18900000" scaled="1"/>
                  </a:gradFill>
                  <a:cs typeface="Arial" panose="020B0604020202020204" pitchFamily="34" charset="0"/>
                </a:rPr>
                <a:t>Lạt mềm buộc chéo hoa.</a:t>
              </a:r>
              <a:endParaRPr lang="en-US" sz="30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CCFF"/>
                    </a:gs>
                    <a:gs pos="50000">
                      <a:srgbClr val="FFFFFF"/>
                    </a:gs>
                    <a:gs pos="100000">
                      <a:srgbClr val="FFCCFF"/>
                    </a:gs>
                  </a:gsLst>
                  <a:lin ang="18900000" scaled="1"/>
                </a:gradFill>
                <a:cs typeface="Arial" panose="020B0604020202020204" pitchFamily="34" charset="0"/>
              </a:endParaRPr>
            </a:p>
          </p:txBody>
        </p:sp>
        <p:sp>
          <p:nvSpPr>
            <p:cNvPr id="25666" name="WordArt 27">
              <a:extLst>
                <a:ext uri="{FF2B5EF4-FFF2-40B4-BE49-F238E27FC236}">
                  <a16:creationId xmlns:a16="http://schemas.microsoft.com/office/drawing/2014/main" id="{532F2EAE-892E-90B8-7921-F1BD33A17D18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2544" y="2160"/>
              <a:ext cx="984" cy="288"/>
            </a:xfrm>
            <a:prstGeom prst="rect">
              <a:avLst/>
            </a:prstGeom>
          </p:spPr>
          <p:txBody>
            <a:bodyPr wrap="none" fromWordArt="1">
              <a:prstTxWarp prst="textFadeLeft">
                <a:avLst>
                  <a:gd name="adj" fmla="val 33333"/>
                </a:avLst>
              </a:prstTxWarp>
              <a:scene3d>
                <a:camera prst="legacyPerspectiveFront">
                  <a:rot lat="20519984" lon="1080000" rev="0"/>
                </a:camera>
                <a:lightRig rig="legacyHarsh2" dir="b"/>
              </a:scene3d>
              <a:sp3d extrusionH="430200" prstMaterial="legacyMatte">
                <a:extrusionClr>
                  <a:srgbClr val="FF6600"/>
                </a:extrusionClr>
                <a:contourClr>
                  <a:srgbClr val="FFCCFF"/>
                </a:contourClr>
              </a:sp3d>
            </a:bodyPr>
            <a:lstStyle/>
            <a:p>
              <a:pPr algn="ctr"/>
              <a:r>
                <a:rPr lang="en-US" sz="3000" kern="10">
                  <a:ln w="9525">
                    <a:round/>
                    <a:headEnd/>
                    <a:tailEnd/>
                  </a:ln>
                  <a:gradFill rotWithShape="1">
                    <a:gsLst>
                      <a:gs pos="0">
                        <a:srgbClr val="FFCCFF"/>
                      </a:gs>
                      <a:gs pos="50000">
                        <a:srgbClr val="FFFFFF"/>
                      </a:gs>
                      <a:gs pos="100000">
                        <a:srgbClr val="FFCCFF"/>
                      </a:gs>
                    </a:gsLst>
                    <a:lin ang="18900000" scaled="1"/>
                  </a:gradFill>
                  <a:cs typeface="Arial" panose="020B0604020202020204" pitchFamily="34" charset="0"/>
                </a:rPr>
                <a:t>Là bánh gì ?</a:t>
              </a:r>
            </a:p>
          </p:txBody>
        </p:sp>
        <p:pic>
          <p:nvPicPr>
            <p:cNvPr id="25667" name="Picture 28" descr="19">
              <a:extLst>
                <a:ext uri="{FF2B5EF4-FFF2-40B4-BE49-F238E27FC236}">
                  <a16:creationId xmlns:a16="http://schemas.microsoft.com/office/drawing/2014/main" id="{3B598E05-3256-85A7-9EE6-C88E615BAC84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44" y="1056"/>
              <a:ext cx="624" cy="528"/>
            </a:xfrm>
            <a:prstGeom prst="rect">
              <a:avLst/>
            </a:prstGeom>
            <a:gradFill rotWithShape="1">
              <a:gsLst>
                <a:gs pos="0">
                  <a:srgbClr val="FFCCFF"/>
                </a:gs>
                <a:gs pos="50000">
                  <a:srgbClr val="FFFFFF"/>
                </a:gs>
                <a:gs pos="100000">
                  <a:srgbClr val="FFCCFF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2317" name="Group 29">
            <a:extLst>
              <a:ext uri="{FF2B5EF4-FFF2-40B4-BE49-F238E27FC236}">
                <a16:creationId xmlns:a16="http://schemas.microsoft.com/office/drawing/2014/main" id="{D6CB45E5-0C19-FD29-B3DF-9E060781FB7F}"/>
              </a:ext>
            </a:extLst>
          </p:cNvPr>
          <p:cNvGrpSpPr>
            <a:grpSpLocks/>
          </p:cNvGrpSpPr>
          <p:nvPr/>
        </p:nvGrpSpPr>
        <p:grpSpPr bwMode="auto">
          <a:xfrm>
            <a:off x="7086600" y="2400300"/>
            <a:ext cx="4114800" cy="3657600"/>
            <a:chOff x="3840" y="1152"/>
            <a:chExt cx="1728" cy="1536"/>
          </a:xfrm>
        </p:grpSpPr>
        <p:sp>
          <p:nvSpPr>
            <p:cNvPr id="25662" name="Rectangle 30">
              <a:extLst>
                <a:ext uri="{FF2B5EF4-FFF2-40B4-BE49-F238E27FC236}">
                  <a16:creationId xmlns:a16="http://schemas.microsoft.com/office/drawing/2014/main" id="{E48EB680-8DC9-16A4-F15A-B027436738A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40" y="1152"/>
              <a:ext cx="1728" cy="1536"/>
            </a:xfrm>
            <a:prstGeom prst="rect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FFFF00"/>
                </a:gs>
              </a:gsLst>
              <a:path path="shape">
                <a:fillToRect l="50000" t="50000" r="50000" b="50000"/>
              </a:path>
            </a:gradFill>
            <a:ln w="38100">
              <a:solidFill>
                <a:srgbClr val="FF66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en-US" sz="2700">
                <a:solidFill>
                  <a:srgbClr val="FF66FF"/>
                </a:solidFill>
              </a:endParaRPr>
            </a:p>
          </p:txBody>
        </p:sp>
        <p:sp>
          <p:nvSpPr>
            <p:cNvPr id="25663" name="WordArt 31" descr="Oak">
              <a:extLst>
                <a:ext uri="{FF2B5EF4-FFF2-40B4-BE49-F238E27FC236}">
                  <a16:creationId xmlns:a16="http://schemas.microsoft.com/office/drawing/2014/main" id="{5A5F84B3-7301-46E7-F1FD-443B337E0904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4416" y="1632"/>
              <a:ext cx="528" cy="624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  <a:scene3d>
                <a:camera prst="legacyObliqueRight"/>
                <a:lightRig rig="legacyHarsh3" dir="t"/>
              </a:scene3d>
              <a:sp3d extrusionH="100000" prstMaterial="legacyMatte">
                <a:extrusionClr>
                  <a:srgbClr val="663300"/>
                </a:extrusionClr>
                <a:contourClr>
                  <a:srgbClr val="FFFFFF"/>
                </a:contourClr>
              </a:sp3d>
            </a:bodyPr>
            <a:lstStyle/>
            <a:p>
              <a:pPr algn="ctr"/>
              <a:r>
                <a:rPr lang="en-US" sz="5400" kern="10">
                  <a:ln w="9525">
                    <a:round/>
                    <a:headEnd/>
                    <a:tailEnd/>
                  </a:ln>
                  <a:blipFill dpi="0" rotWithShape="0">
                    <a:blip r:embed="rId6"/>
                    <a:srcRect/>
                    <a:tile tx="0" ty="0" sx="100000" sy="100000" flip="none" algn="tl"/>
                  </a:blipFill>
                  <a:cs typeface="Arial" panose="020B0604020202020204" pitchFamily="34" charset="0"/>
                </a:rPr>
                <a:t>2</a:t>
              </a:r>
            </a:p>
          </p:txBody>
        </p:sp>
      </p:grpSp>
      <p:grpSp>
        <p:nvGrpSpPr>
          <p:cNvPr id="12320" name="Group 32">
            <a:extLst>
              <a:ext uri="{FF2B5EF4-FFF2-40B4-BE49-F238E27FC236}">
                <a16:creationId xmlns:a16="http://schemas.microsoft.com/office/drawing/2014/main" id="{95BC50AD-9FDB-16A1-EC3D-31F78FCE72BC}"/>
              </a:ext>
            </a:extLst>
          </p:cNvPr>
          <p:cNvGrpSpPr>
            <a:grpSpLocks/>
          </p:cNvGrpSpPr>
          <p:nvPr/>
        </p:nvGrpSpPr>
        <p:grpSpPr bwMode="auto">
          <a:xfrm>
            <a:off x="11201400" y="2400300"/>
            <a:ext cx="4114800" cy="3657600"/>
            <a:chOff x="3744" y="1008"/>
            <a:chExt cx="1728" cy="1536"/>
          </a:xfrm>
        </p:grpSpPr>
        <p:sp>
          <p:nvSpPr>
            <p:cNvPr id="25658" name="Rectangle 33">
              <a:extLst>
                <a:ext uri="{FF2B5EF4-FFF2-40B4-BE49-F238E27FC236}">
                  <a16:creationId xmlns:a16="http://schemas.microsoft.com/office/drawing/2014/main" id="{19DCE9D4-EC5B-12E5-7395-85AB5799870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44" y="1008"/>
              <a:ext cx="1728" cy="1536"/>
            </a:xfrm>
            <a:prstGeom prst="rect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3333FF"/>
                </a:gs>
              </a:gsLst>
              <a:path path="shape">
                <a:fillToRect l="50000" t="50000" r="50000" b="50000"/>
              </a:path>
            </a:gradFill>
            <a:ln w="38100">
              <a:solidFill>
                <a:srgbClr val="FF66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en-US" sz="2700">
                <a:solidFill>
                  <a:srgbClr val="FF66FF"/>
                </a:solidFill>
              </a:endParaRPr>
            </a:p>
          </p:txBody>
        </p:sp>
        <p:grpSp>
          <p:nvGrpSpPr>
            <p:cNvPr id="25659" name="Group 34">
              <a:extLst>
                <a:ext uri="{FF2B5EF4-FFF2-40B4-BE49-F238E27FC236}">
                  <a16:creationId xmlns:a16="http://schemas.microsoft.com/office/drawing/2014/main" id="{92AA4F4A-3FAB-1150-6844-99EE830AF22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792" y="1104"/>
              <a:ext cx="1632" cy="1344"/>
              <a:chOff x="3792" y="1056"/>
              <a:chExt cx="1632" cy="1440"/>
            </a:xfrm>
          </p:grpSpPr>
          <p:pic>
            <p:nvPicPr>
              <p:cNvPr id="25660" name="Picture 35" descr="hoa mai">
                <a:extLst>
                  <a:ext uri="{FF2B5EF4-FFF2-40B4-BE49-F238E27FC236}">
                    <a16:creationId xmlns:a16="http://schemas.microsoft.com/office/drawing/2014/main" id="{45257071-E0CB-8920-20BB-852FDAB0885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792" y="1056"/>
                <a:ext cx="1632" cy="14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5661" name="WordArt 36">
                <a:extLst>
                  <a:ext uri="{FF2B5EF4-FFF2-40B4-BE49-F238E27FC236}">
                    <a16:creationId xmlns:a16="http://schemas.microsoft.com/office/drawing/2014/main" id="{771A143B-A23B-157F-48E4-997A9F5D07AA}"/>
                  </a:ext>
                </a:extLst>
              </p:cNvPr>
              <p:cNvSpPr>
                <a:spLocks noChangeArrowheads="1" noChangeShapeType="1" noTextEdit="1"/>
              </p:cNvSpPr>
              <p:nvPr/>
            </p:nvSpPr>
            <p:spPr bwMode="auto">
              <a:xfrm>
                <a:off x="4080" y="2112"/>
                <a:ext cx="960" cy="336"/>
              </a:xfrm>
              <a:prstGeom prst="rect">
                <a:avLst/>
              </a:prstGeom>
            </p:spPr>
            <p:txBody>
              <a:bodyPr wrap="none" fromWordArt="1">
                <a:prstTxWarp prst="textSlantUp">
                  <a:avLst>
                    <a:gd name="adj" fmla="val 32056"/>
                  </a:avLst>
                </a:prstTxWarp>
              </a:bodyPr>
              <a:lstStyle/>
              <a:p>
                <a:pPr algn="ctr"/>
                <a:r>
                  <a:rPr lang="en-US" sz="2700" kern="10">
                    <a:ln w="9525">
                      <a:solidFill>
                        <a:srgbClr val="CC99FF"/>
                      </a:solidFill>
                      <a:round/>
                      <a:headEnd/>
                      <a:tailEnd/>
                    </a:ln>
                    <a:gradFill rotWithShape="1">
                      <a:gsLst>
                        <a:gs pos="0">
                          <a:srgbClr val="6600CC"/>
                        </a:gs>
                        <a:gs pos="100000">
                          <a:srgbClr val="CC00CC"/>
                        </a:gs>
                      </a:gsLst>
                      <a:lin ang="5400000" scaled="1"/>
                    </a:gradFill>
                    <a:effectLst>
                      <a:outerShdw dist="53882" dir="2700000" algn="ctr" rotWithShape="0">
                        <a:srgbClr val="9999FF">
                          <a:alpha val="79999"/>
                        </a:srgbClr>
                      </a:outerShdw>
                    </a:effectLst>
                    <a:cs typeface="Arial" panose="020B0604020202020204" pitchFamily="34" charset="0"/>
                  </a:rPr>
                  <a:t>Hoa mai</a:t>
                </a:r>
              </a:p>
            </p:txBody>
          </p:sp>
        </p:grpSp>
      </p:grpSp>
      <p:grpSp>
        <p:nvGrpSpPr>
          <p:cNvPr id="12325" name="Group 37">
            <a:extLst>
              <a:ext uri="{FF2B5EF4-FFF2-40B4-BE49-F238E27FC236}">
                <a16:creationId xmlns:a16="http://schemas.microsoft.com/office/drawing/2014/main" id="{D5D482D1-99F4-24F9-0669-03CDE48C0EAD}"/>
              </a:ext>
            </a:extLst>
          </p:cNvPr>
          <p:cNvGrpSpPr>
            <a:grpSpLocks/>
          </p:cNvGrpSpPr>
          <p:nvPr/>
        </p:nvGrpSpPr>
        <p:grpSpPr bwMode="auto">
          <a:xfrm>
            <a:off x="11201400" y="2400300"/>
            <a:ext cx="4114800" cy="3657600"/>
            <a:chOff x="3744" y="1008"/>
            <a:chExt cx="1728" cy="1536"/>
          </a:xfrm>
        </p:grpSpPr>
        <p:sp>
          <p:nvSpPr>
            <p:cNvPr id="25654" name="Rectangle 38">
              <a:extLst>
                <a:ext uri="{FF2B5EF4-FFF2-40B4-BE49-F238E27FC236}">
                  <a16:creationId xmlns:a16="http://schemas.microsoft.com/office/drawing/2014/main" id="{7E30A1A6-E372-DE46-4F70-2F18076A63C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44" y="1008"/>
              <a:ext cx="1728" cy="1536"/>
            </a:xfrm>
            <a:prstGeom prst="rect">
              <a:avLst/>
            </a:prstGeom>
            <a:gradFill rotWithShape="1">
              <a:gsLst>
                <a:gs pos="0">
                  <a:srgbClr val="FFFF00"/>
                </a:gs>
                <a:gs pos="100000">
                  <a:schemeClr val="bg1"/>
                </a:gs>
              </a:gsLst>
              <a:path path="shape">
                <a:fillToRect l="50000" t="50000" r="50000" b="50000"/>
              </a:path>
            </a:gradFill>
            <a:ln w="38100">
              <a:solidFill>
                <a:srgbClr val="FF66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en-US" sz="2700">
                <a:solidFill>
                  <a:srgbClr val="FF66FF"/>
                </a:solidFill>
              </a:endParaRPr>
            </a:p>
          </p:txBody>
        </p:sp>
        <p:sp>
          <p:nvSpPr>
            <p:cNvPr id="25655" name="WordArt 39">
              <a:extLst>
                <a:ext uri="{FF2B5EF4-FFF2-40B4-BE49-F238E27FC236}">
                  <a16:creationId xmlns:a16="http://schemas.microsoft.com/office/drawing/2014/main" id="{6ECBB4DA-7A56-D4F3-B5A7-5DF2B8F277D1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3984" y="1632"/>
              <a:ext cx="1386" cy="816"/>
            </a:xfrm>
            <a:prstGeom prst="rect">
              <a:avLst/>
            </a:prstGeom>
          </p:spPr>
          <p:txBody>
            <a:bodyPr wrap="none" fromWordArt="1">
              <a:prstTxWarp prst="textSlantUp">
                <a:avLst>
                  <a:gd name="adj" fmla="val 32056"/>
                </a:avLst>
              </a:prstTxWarp>
            </a:bodyPr>
            <a:lstStyle/>
            <a:p>
              <a:pPr algn="ctr"/>
              <a:r>
                <a:rPr lang="en-US" sz="2700" kern="10">
                  <a:ln w="9525">
                    <a:solidFill>
                      <a:srgbClr val="CC99FF"/>
                    </a:solidFill>
                    <a:round/>
                    <a:headEnd/>
                    <a:tailEnd/>
                  </a:ln>
                  <a:gradFill rotWithShape="1">
                    <a:gsLst>
                      <a:gs pos="0">
                        <a:srgbClr val="6600CC"/>
                      </a:gs>
                      <a:gs pos="100000">
                        <a:srgbClr val="CC00CC"/>
                      </a:gs>
                    </a:gsLst>
                    <a:lin ang="5400000" scaled="1"/>
                  </a:gradFill>
                  <a:effectLst>
                    <a:outerShdw dist="53882" dir="2700000" algn="ctr" rotWithShape="0">
                      <a:srgbClr val="9999FF">
                        <a:alpha val="79999"/>
                      </a:srgbClr>
                    </a:outerShdw>
                  </a:effectLst>
                  <a:cs typeface="Arial" panose="020B0604020202020204" pitchFamily="34" charset="0"/>
                </a:rPr>
                <a:t>Hoa đào ngoài Bắc</a:t>
              </a:r>
            </a:p>
            <a:p>
              <a:pPr algn="ctr"/>
              <a:r>
                <a:rPr lang="en-US" sz="2700" kern="10">
                  <a:ln w="9525">
                    <a:solidFill>
                      <a:srgbClr val="CC99FF"/>
                    </a:solidFill>
                    <a:round/>
                    <a:headEnd/>
                    <a:tailEnd/>
                  </a:ln>
                  <a:gradFill rotWithShape="1">
                    <a:gsLst>
                      <a:gs pos="0">
                        <a:srgbClr val="6600CC"/>
                      </a:gs>
                      <a:gs pos="100000">
                        <a:srgbClr val="CC00CC"/>
                      </a:gs>
                    </a:gsLst>
                    <a:lin ang="5400000" scaled="1"/>
                  </a:gradFill>
                  <a:effectLst>
                    <a:outerShdw dist="53882" dir="2700000" algn="ctr" rotWithShape="0">
                      <a:srgbClr val="9999FF">
                        <a:alpha val="79999"/>
                      </a:srgbClr>
                    </a:outerShdw>
                  </a:effectLst>
                  <a:cs typeface="Arial" panose="020B0604020202020204" pitchFamily="34" charset="0"/>
                </a:rPr>
                <a:t>Hoa gì trong Nam</a:t>
              </a:r>
            </a:p>
            <a:p>
              <a:pPr algn="ctr"/>
              <a:r>
                <a:rPr lang="en-US" sz="2700" kern="10">
                  <a:ln w="9525">
                    <a:solidFill>
                      <a:srgbClr val="CC99FF"/>
                    </a:solidFill>
                    <a:round/>
                    <a:headEnd/>
                    <a:tailEnd/>
                  </a:ln>
                  <a:gradFill rotWithShape="1">
                    <a:gsLst>
                      <a:gs pos="0">
                        <a:srgbClr val="6600CC"/>
                      </a:gs>
                      <a:gs pos="100000">
                        <a:srgbClr val="CC00CC"/>
                      </a:gs>
                    </a:gsLst>
                    <a:lin ang="5400000" scaled="1"/>
                  </a:gradFill>
                  <a:effectLst>
                    <a:outerShdw dist="53882" dir="2700000" algn="ctr" rotWithShape="0">
                      <a:srgbClr val="9999FF">
                        <a:alpha val="79999"/>
                      </a:srgbClr>
                    </a:outerShdw>
                  </a:effectLst>
                  <a:cs typeface="Arial" panose="020B0604020202020204" pitchFamily="34" charset="0"/>
                </a:rPr>
                <a:t>Cánh nhỏ màu vàng</a:t>
              </a:r>
            </a:p>
            <a:p>
              <a:pPr algn="ctr"/>
              <a:r>
                <a:rPr lang="en-US" sz="2700" kern="10">
                  <a:ln w="9525">
                    <a:solidFill>
                      <a:srgbClr val="CC99FF"/>
                    </a:solidFill>
                    <a:round/>
                    <a:headEnd/>
                    <a:tailEnd/>
                  </a:ln>
                  <a:gradFill rotWithShape="1">
                    <a:gsLst>
                      <a:gs pos="0">
                        <a:srgbClr val="6600CC"/>
                      </a:gs>
                      <a:gs pos="100000">
                        <a:srgbClr val="CC00CC"/>
                      </a:gs>
                    </a:gsLst>
                    <a:lin ang="5400000" scaled="1"/>
                  </a:gradFill>
                  <a:effectLst>
                    <a:outerShdw dist="53882" dir="2700000" algn="ctr" rotWithShape="0">
                      <a:srgbClr val="9999FF">
                        <a:alpha val="79999"/>
                      </a:srgbClr>
                    </a:outerShdw>
                  </a:effectLst>
                  <a:cs typeface="Arial" panose="020B0604020202020204" pitchFamily="34" charset="0"/>
                </a:rPr>
                <a:t>Cùng vui đón Tết ?</a:t>
              </a:r>
            </a:p>
          </p:txBody>
        </p:sp>
        <p:sp>
          <p:nvSpPr>
            <p:cNvPr id="25656" name="WordArt 40">
              <a:extLst>
                <a:ext uri="{FF2B5EF4-FFF2-40B4-BE49-F238E27FC236}">
                  <a16:creationId xmlns:a16="http://schemas.microsoft.com/office/drawing/2014/main" id="{6FB034DB-DB9F-7480-F583-38059BAB8664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4656" y="1056"/>
              <a:ext cx="534" cy="336"/>
            </a:xfrm>
            <a:prstGeom prst="rect">
              <a:avLst/>
            </a:prstGeom>
          </p:spPr>
          <p:txBody>
            <a:bodyPr wrap="none" fromWordArt="1">
              <a:prstTxWarp prst="textFadeRight">
                <a:avLst>
                  <a:gd name="adj" fmla="val 33333"/>
                </a:avLst>
              </a:prstTxWarp>
              <a:scene3d>
                <a:camera prst="legacyPerspectiveFront">
                  <a:rot lat="20519984" lon="1080000" rev="0"/>
                </a:camera>
                <a:lightRig rig="legacyHarsh2" dir="b"/>
              </a:scene3d>
              <a:sp3d extrusionH="430200" prstMaterial="legacyMatte">
                <a:extrusionClr>
                  <a:srgbClr val="FF6600"/>
                </a:extrusionClr>
                <a:contourClr>
                  <a:srgbClr val="FFE701"/>
                </a:contourClr>
              </a:sp3d>
            </a:bodyPr>
            <a:lstStyle/>
            <a:p>
              <a:pPr algn="ctr"/>
              <a:r>
                <a:rPr lang="en-US" sz="2700" kern="10">
                  <a:ln w="9525">
                    <a:round/>
                    <a:headEnd/>
                    <a:tailEnd/>
                  </a:ln>
                  <a:gradFill rotWithShape="1">
                    <a:gsLst>
                      <a:gs pos="0">
                        <a:srgbClr val="FFE701"/>
                      </a:gs>
                      <a:gs pos="100000">
                        <a:srgbClr val="FE3E02"/>
                      </a:gs>
                    </a:gsLst>
                    <a:lin ang="5400000" scaled="1"/>
                  </a:gradFill>
                  <a:cs typeface="Arial" panose="020B0604020202020204" pitchFamily="34" charset="0"/>
                </a:rPr>
                <a:t>Đố bé ?</a:t>
              </a:r>
            </a:p>
          </p:txBody>
        </p:sp>
        <p:pic>
          <p:nvPicPr>
            <p:cNvPr id="25657" name="Picture 41" descr="14">
              <a:extLst>
                <a:ext uri="{FF2B5EF4-FFF2-40B4-BE49-F238E27FC236}">
                  <a16:creationId xmlns:a16="http://schemas.microsoft.com/office/drawing/2014/main" id="{3537BA73-5692-92B7-AF83-F31622690383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88" y="1056"/>
              <a:ext cx="618" cy="8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2330" name="Group 42">
            <a:extLst>
              <a:ext uri="{FF2B5EF4-FFF2-40B4-BE49-F238E27FC236}">
                <a16:creationId xmlns:a16="http://schemas.microsoft.com/office/drawing/2014/main" id="{74023741-E623-8C94-E4DF-147D5130EEAB}"/>
              </a:ext>
            </a:extLst>
          </p:cNvPr>
          <p:cNvGrpSpPr>
            <a:grpSpLocks/>
          </p:cNvGrpSpPr>
          <p:nvPr/>
        </p:nvGrpSpPr>
        <p:grpSpPr bwMode="auto">
          <a:xfrm>
            <a:off x="11201400" y="2400300"/>
            <a:ext cx="4114800" cy="3657600"/>
            <a:chOff x="3744" y="1008"/>
            <a:chExt cx="1728" cy="1536"/>
          </a:xfrm>
        </p:grpSpPr>
        <p:sp>
          <p:nvSpPr>
            <p:cNvPr id="12331" name="Rectangle 43">
              <a:extLst>
                <a:ext uri="{FF2B5EF4-FFF2-40B4-BE49-F238E27FC236}">
                  <a16:creationId xmlns:a16="http://schemas.microsoft.com/office/drawing/2014/main" id="{AA63D4B1-297E-9DC5-5394-3B8AA8AC89F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44" y="1008"/>
              <a:ext cx="1728" cy="1536"/>
            </a:xfrm>
            <a:prstGeom prst="rect">
              <a:avLst/>
            </a:prstGeom>
            <a:gradFill rotWithShape="1">
              <a:gsLst>
                <a:gs pos="0">
                  <a:srgbClr val="33CC33"/>
                </a:gs>
                <a:gs pos="50000">
                  <a:schemeClr val="bg1"/>
                </a:gs>
                <a:gs pos="100000">
                  <a:srgbClr val="33CC33"/>
                </a:gs>
              </a:gsLst>
              <a:lin ang="0" scaled="1"/>
            </a:gradFill>
            <a:ln w="38100">
              <a:solidFill>
                <a:srgbClr val="FF0066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vi-VN" sz="2700">
                <a:latin typeface="Arial" charset="0"/>
              </a:endParaRPr>
            </a:p>
          </p:txBody>
        </p:sp>
        <p:sp>
          <p:nvSpPr>
            <p:cNvPr id="25653" name="WordArt 44">
              <a:extLst>
                <a:ext uri="{FF2B5EF4-FFF2-40B4-BE49-F238E27FC236}">
                  <a16:creationId xmlns:a16="http://schemas.microsoft.com/office/drawing/2014/main" id="{6868C58F-EEC8-8CBE-6997-2AAE7ADA9F0E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4368" y="1440"/>
              <a:ext cx="480" cy="720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5400" kern="10">
                  <a:ln w="12700">
                    <a:solidFill>
                      <a:srgbClr val="0000FF"/>
                    </a:solidFill>
                    <a:round/>
                    <a:headEnd/>
                    <a:tailEnd/>
                  </a:ln>
                  <a:solidFill>
                    <a:srgbClr val="FF0000">
                      <a:alpha val="50195"/>
                    </a:srgbClr>
                  </a:solidFill>
                  <a:effectLst>
                    <a:outerShdw dist="45791" dir="2021404" algn="ctr" rotWithShape="0">
                      <a:srgbClr val="9999FF"/>
                    </a:outerShdw>
                  </a:effectLst>
                  <a:cs typeface="Arial" panose="020B0604020202020204" pitchFamily="34" charset="0"/>
                </a:rPr>
                <a:t>3</a:t>
              </a:r>
            </a:p>
          </p:txBody>
        </p:sp>
      </p:grpSp>
      <p:grpSp>
        <p:nvGrpSpPr>
          <p:cNvPr id="12333" name="Group 45">
            <a:extLst>
              <a:ext uri="{FF2B5EF4-FFF2-40B4-BE49-F238E27FC236}">
                <a16:creationId xmlns:a16="http://schemas.microsoft.com/office/drawing/2014/main" id="{B24F0006-90F6-E95A-215E-AF9A8A4DD043}"/>
              </a:ext>
            </a:extLst>
          </p:cNvPr>
          <p:cNvGrpSpPr>
            <a:grpSpLocks/>
          </p:cNvGrpSpPr>
          <p:nvPr/>
        </p:nvGrpSpPr>
        <p:grpSpPr bwMode="auto">
          <a:xfrm>
            <a:off x="2971800" y="6057900"/>
            <a:ext cx="4114800" cy="3657600"/>
            <a:chOff x="288" y="2592"/>
            <a:chExt cx="1728" cy="1536"/>
          </a:xfrm>
        </p:grpSpPr>
        <p:sp>
          <p:nvSpPr>
            <p:cNvPr id="25649" name="Rectangle 46">
              <a:extLst>
                <a:ext uri="{FF2B5EF4-FFF2-40B4-BE49-F238E27FC236}">
                  <a16:creationId xmlns:a16="http://schemas.microsoft.com/office/drawing/2014/main" id="{BA640EB4-7CF4-387B-E277-F0EF34BF40E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8" y="2592"/>
              <a:ext cx="1728" cy="1536"/>
            </a:xfrm>
            <a:prstGeom prst="rect">
              <a:avLst/>
            </a:prstGeom>
            <a:solidFill>
              <a:srgbClr val="33CC33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en-US" sz="2700" b="0">
                <a:solidFill>
                  <a:srgbClr val="FF0066"/>
                </a:solidFill>
              </a:endParaRPr>
            </a:p>
          </p:txBody>
        </p:sp>
        <p:pic>
          <p:nvPicPr>
            <p:cNvPr id="25650" name="Picture 47" descr="hoa dao 2">
              <a:extLst>
                <a:ext uri="{FF2B5EF4-FFF2-40B4-BE49-F238E27FC236}">
                  <a16:creationId xmlns:a16="http://schemas.microsoft.com/office/drawing/2014/main" id="{940F21DD-8C9D-6136-9B5C-20BA1688ABB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4" y="2688"/>
              <a:ext cx="1536" cy="13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5651" name="WordArt 48">
              <a:extLst>
                <a:ext uri="{FF2B5EF4-FFF2-40B4-BE49-F238E27FC236}">
                  <a16:creationId xmlns:a16="http://schemas.microsoft.com/office/drawing/2014/main" id="{B1581ED5-FB04-E4F3-4EAA-2DC2C6B47B5C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608" y="2776"/>
              <a:ext cx="1134" cy="200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5400" kern="10">
                  <a:ln w="12700">
                    <a:solidFill>
                      <a:srgbClr val="EAEAEA"/>
                    </a:solidFill>
                    <a:round/>
                    <a:headEnd/>
                    <a:tailEnd/>
                  </a:ln>
                  <a:gradFill rotWithShape="1">
                    <a:gsLst>
                      <a:gs pos="0">
                        <a:srgbClr val="A603AB"/>
                      </a:gs>
                      <a:gs pos="12000">
                        <a:srgbClr val="E81766"/>
                      </a:gs>
                      <a:gs pos="27000">
                        <a:srgbClr val="EE3F17"/>
                      </a:gs>
                      <a:gs pos="48000">
                        <a:srgbClr val="FFFF00"/>
                      </a:gs>
                      <a:gs pos="64999">
                        <a:srgbClr val="1A8D48"/>
                      </a:gs>
                      <a:gs pos="78999">
                        <a:srgbClr val="0819FB"/>
                      </a:gs>
                      <a:gs pos="100000">
                        <a:srgbClr val="A603AB"/>
                      </a:gs>
                    </a:gsLst>
                    <a:lin ang="0" scaled="1"/>
                  </a:gradFill>
                  <a:effectLst>
                    <a:outerShdw dist="35921" dir="2700000" sy="50000" kx="2115830" algn="bl" rotWithShape="0">
                      <a:srgbClr val="C0C0C0">
                        <a:alpha val="79999"/>
                      </a:srgbClr>
                    </a:outerShdw>
                  </a:effectLst>
                  <a:cs typeface="Arial" panose="020B0604020202020204" pitchFamily="34" charset="0"/>
                </a:rPr>
                <a:t>Hoa đào</a:t>
              </a:r>
            </a:p>
          </p:txBody>
        </p:sp>
      </p:grpSp>
      <p:grpSp>
        <p:nvGrpSpPr>
          <p:cNvPr id="12337" name="Group 49">
            <a:extLst>
              <a:ext uri="{FF2B5EF4-FFF2-40B4-BE49-F238E27FC236}">
                <a16:creationId xmlns:a16="http://schemas.microsoft.com/office/drawing/2014/main" id="{E9CBC299-1961-CA8C-3EB0-ACFDE9E01FD0}"/>
              </a:ext>
            </a:extLst>
          </p:cNvPr>
          <p:cNvGrpSpPr>
            <a:grpSpLocks/>
          </p:cNvGrpSpPr>
          <p:nvPr/>
        </p:nvGrpSpPr>
        <p:grpSpPr bwMode="auto">
          <a:xfrm>
            <a:off x="2971800" y="6057900"/>
            <a:ext cx="4114800" cy="3657600"/>
            <a:chOff x="288" y="2544"/>
            <a:chExt cx="1728" cy="1536"/>
          </a:xfrm>
        </p:grpSpPr>
        <p:sp>
          <p:nvSpPr>
            <p:cNvPr id="25645" name="Rectangle 50">
              <a:extLst>
                <a:ext uri="{FF2B5EF4-FFF2-40B4-BE49-F238E27FC236}">
                  <a16:creationId xmlns:a16="http://schemas.microsoft.com/office/drawing/2014/main" id="{0A7C4B8A-F5E8-5A08-98BC-3BFB211F1E2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8" y="2544"/>
              <a:ext cx="1728" cy="1536"/>
            </a:xfrm>
            <a:prstGeom prst="rect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3333FF"/>
                </a:gs>
              </a:gsLst>
              <a:path path="shape">
                <a:fillToRect l="50000" t="50000" r="50000" b="50000"/>
              </a:path>
            </a:gradFill>
            <a:ln w="381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en-US" sz="2700" b="0">
                <a:solidFill>
                  <a:schemeClr val="hlink"/>
                </a:solidFill>
              </a:endParaRPr>
            </a:p>
          </p:txBody>
        </p:sp>
        <p:sp>
          <p:nvSpPr>
            <p:cNvPr id="25646" name="WordArt 51">
              <a:extLst>
                <a:ext uri="{FF2B5EF4-FFF2-40B4-BE49-F238E27FC236}">
                  <a16:creationId xmlns:a16="http://schemas.microsoft.com/office/drawing/2014/main" id="{791E9C07-3850-68D1-8978-B4140872F1B8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384" y="2688"/>
              <a:ext cx="864" cy="248"/>
            </a:xfrm>
            <a:prstGeom prst="rect">
              <a:avLst/>
            </a:prstGeom>
          </p:spPr>
          <p:txBody>
            <a:bodyPr wrap="none" fromWordArt="1">
              <a:prstTxWarp prst="textDoubleWave1">
                <a:avLst>
                  <a:gd name="adj1" fmla="val 6500"/>
                  <a:gd name="adj2" fmla="val 0"/>
                </a:avLst>
              </a:prstTxWarp>
            </a:bodyPr>
            <a:lstStyle/>
            <a:p>
              <a:pPr algn="ctr"/>
              <a:r>
                <a:rPr lang="en-US" sz="2700" kern="10" spc="-270">
                  <a:ln w="12700">
                    <a:solidFill>
                      <a:srgbClr val="000099"/>
                    </a:solidFill>
                    <a:round/>
                    <a:headEnd/>
                    <a:tailEnd/>
                  </a:ln>
                  <a:solidFill>
                    <a:srgbClr val="33CCFF"/>
                  </a:solidFill>
                  <a:effectLst>
                    <a:outerShdw dist="125724" dir="18900000" algn="ctr" rotWithShape="0">
                      <a:srgbClr val="000099"/>
                    </a:outerShdw>
                  </a:effectLst>
                  <a:cs typeface="Arial" panose="020B0604020202020204" pitchFamily="34" charset="0"/>
                </a:rPr>
                <a:t>Đố bé ?</a:t>
              </a:r>
            </a:p>
          </p:txBody>
        </p:sp>
        <p:sp>
          <p:nvSpPr>
            <p:cNvPr id="25647" name="WordArt 52">
              <a:extLst>
                <a:ext uri="{FF2B5EF4-FFF2-40B4-BE49-F238E27FC236}">
                  <a16:creationId xmlns:a16="http://schemas.microsoft.com/office/drawing/2014/main" id="{5C3F7DB2-F314-8CE1-73C8-E9152A39D7BD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432" y="3216"/>
              <a:ext cx="1434" cy="600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vi-VN" sz="2700" kern="10">
                  <a:ln w="12700">
                    <a:solidFill>
                      <a:srgbClr val="FF0066"/>
                    </a:solidFill>
                    <a:round/>
                    <a:headEnd/>
                    <a:tailEnd/>
                  </a:ln>
                  <a:gradFill rotWithShape="1">
                    <a:gsLst>
                      <a:gs pos="0">
                        <a:srgbClr val="A603AB"/>
                      </a:gs>
                      <a:gs pos="12000">
                        <a:srgbClr val="E81766"/>
                      </a:gs>
                      <a:gs pos="27000">
                        <a:srgbClr val="EE3F17"/>
                      </a:gs>
                      <a:gs pos="48000">
                        <a:srgbClr val="FFFF00"/>
                      </a:gs>
                      <a:gs pos="64999">
                        <a:srgbClr val="1A8D48"/>
                      </a:gs>
                      <a:gs pos="78999">
                        <a:srgbClr val="0819FB"/>
                      </a:gs>
                      <a:gs pos="100000">
                        <a:srgbClr val="A603AB"/>
                      </a:gs>
                    </a:gsLst>
                    <a:lin ang="0" scaled="1"/>
                  </a:gradFill>
                  <a:effectLst>
                    <a:outerShdw dist="35921" dir="2700000" sy="50000" kx="2115830" algn="bl" rotWithShape="0">
                      <a:srgbClr val="C0C0C0">
                        <a:alpha val="79999"/>
                      </a:srgbClr>
                    </a:outerShdw>
                  </a:effectLst>
                  <a:cs typeface="Arial" panose="020B0604020202020204" pitchFamily="34" charset="0"/>
                </a:rPr>
                <a:t>Hoa gì nho nhỏ</a:t>
              </a:r>
            </a:p>
            <a:p>
              <a:pPr algn="ctr"/>
              <a:r>
                <a:rPr lang="vi-VN" sz="2700" kern="10">
                  <a:ln w="12700">
                    <a:solidFill>
                      <a:srgbClr val="FF0066"/>
                    </a:solidFill>
                    <a:round/>
                    <a:headEnd/>
                    <a:tailEnd/>
                  </a:ln>
                  <a:gradFill rotWithShape="1">
                    <a:gsLst>
                      <a:gs pos="0">
                        <a:srgbClr val="A603AB"/>
                      </a:gs>
                      <a:gs pos="12000">
                        <a:srgbClr val="E81766"/>
                      </a:gs>
                      <a:gs pos="27000">
                        <a:srgbClr val="EE3F17"/>
                      </a:gs>
                      <a:gs pos="48000">
                        <a:srgbClr val="FFFF00"/>
                      </a:gs>
                      <a:gs pos="64999">
                        <a:srgbClr val="1A8D48"/>
                      </a:gs>
                      <a:gs pos="78999">
                        <a:srgbClr val="0819FB"/>
                      </a:gs>
                      <a:gs pos="100000">
                        <a:srgbClr val="A603AB"/>
                      </a:gs>
                    </a:gsLst>
                    <a:lin ang="0" scaled="1"/>
                  </a:gradFill>
                  <a:effectLst>
                    <a:outerShdw dist="35921" dir="2700000" sy="50000" kx="2115830" algn="bl" rotWithShape="0">
                      <a:srgbClr val="C0C0C0">
                        <a:alpha val="79999"/>
                      </a:srgbClr>
                    </a:outerShdw>
                  </a:effectLst>
                  <a:cs typeface="Arial" panose="020B0604020202020204" pitchFamily="34" charset="0"/>
                </a:rPr>
                <a:t>Cánh màu hồng tươi</a:t>
              </a:r>
            </a:p>
            <a:p>
              <a:pPr algn="ctr"/>
              <a:r>
                <a:rPr lang="vi-VN" sz="2700" kern="10">
                  <a:ln w="12700">
                    <a:solidFill>
                      <a:srgbClr val="FF0066"/>
                    </a:solidFill>
                    <a:round/>
                    <a:headEnd/>
                    <a:tailEnd/>
                  </a:ln>
                  <a:gradFill rotWithShape="1">
                    <a:gsLst>
                      <a:gs pos="0">
                        <a:srgbClr val="A603AB"/>
                      </a:gs>
                      <a:gs pos="12000">
                        <a:srgbClr val="E81766"/>
                      </a:gs>
                      <a:gs pos="27000">
                        <a:srgbClr val="EE3F17"/>
                      </a:gs>
                      <a:gs pos="48000">
                        <a:srgbClr val="FFFF00"/>
                      </a:gs>
                      <a:gs pos="64999">
                        <a:srgbClr val="1A8D48"/>
                      </a:gs>
                      <a:gs pos="78999">
                        <a:srgbClr val="0819FB"/>
                      </a:gs>
                      <a:gs pos="100000">
                        <a:srgbClr val="A603AB"/>
                      </a:gs>
                    </a:gsLst>
                    <a:lin ang="0" scaled="1"/>
                  </a:gradFill>
                  <a:effectLst>
                    <a:outerShdw dist="35921" dir="2700000" sy="50000" kx="2115830" algn="bl" rotWithShape="0">
                      <a:srgbClr val="C0C0C0">
                        <a:alpha val="79999"/>
                      </a:srgbClr>
                    </a:outerShdw>
                  </a:effectLst>
                  <a:cs typeface="Arial" panose="020B0604020202020204" pitchFamily="34" charset="0"/>
                </a:rPr>
                <a:t>Hễ thấy hoa cười </a:t>
              </a:r>
            </a:p>
            <a:p>
              <a:pPr algn="ctr"/>
              <a:r>
                <a:rPr lang="vi-VN" sz="2700" kern="10">
                  <a:ln w="12700">
                    <a:solidFill>
                      <a:srgbClr val="FF0066"/>
                    </a:solidFill>
                    <a:round/>
                    <a:headEnd/>
                    <a:tailEnd/>
                  </a:ln>
                  <a:gradFill rotWithShape="1">
                    <a:gsLst>
                      <a:gs pos="0">
                        <a:srgbClr val="A603AB"/>
                      </a:gs>
                      <a:gs pos="12000">
                        <a:srgbClr val="E81766"/>
                      </a:gs>
                      <a:gs pos="27000">
                        <a:srgbClr val="EE3F17"/>
                      </a:gs>
                      <a:gs pos="48000">
                        <a:srgbClr val="FFFF00"/>
                      </a:gs>
                      <a:gs pos="64999">
                        <a:srgbClr val="1A8D48"/>
                      </a:gs>
                      <a:gs pos="78999">
                        <a:srgbClr val="0819FB"/>
                      </a:gs>
                      <a:gs pos="100000">
                        <a:srgbClr val="A603AB"/>
                      </a:gs>
                    </a:gsLst>
                    <a:lin ang="0" scaled="1"/>
                  </a:gradFill>
                  <a:effectLst>
                    <a:outerShdw dist="35921" dir="2700000" sy="50000" kx="2115830" algn="bl" rotWithShape="0">
                      <a:srgbClr val="C0C0C0">
                        <a:alpha val="79999"/>
                      </a:srgbClr>
                    </a:outerShdw>
                  </a:effectLst>
                  <a:cs typeface="Arial" panose="020B0604020202020204" pitchFamily="34" charset="0"/>
                </a:rPr>
                <a:t>Đúng là Tết đến?</a:t>
              </a:r>
              <a:endParaRPr lang="en-US" sz="2700" kern="10">
                <a:ln w="12700">
                  <a:solidFill>
                    <a:srgbClr val="FF0066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cs typeface="Arial" panose="020B0604020202020204" pitchFamily="34" charset="0"/>
              </a:endParaRPr>
            </a:p>
          </p:txBody>
        </p:sp>
        <p:pic>
          <p:nvPicPr>
            <p:cNvPr id="25648" name="Picture 53" descr="IMG0-33">
              <a:extLst>
                <a:ext uri="{FF2B5EF4-FFF2-40B4-BE49-F238E27FC236}">
                  <a16:creationId xmlns:a16="http://schemas.microsoft.com/office/drawing/2014/main" id="{2A1FBEA6-E87F-50A9-B46D-55986645C8CD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92" y="2544"/>
              <a:ext cx="553" cy="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2342" name="Group 54">
            <a:extLst>
              <a:ext uri="{FF2B5EF4-FFF2-40B4-BE49-F238E27FC236}">
                <a16:creationId xmlns:a16="http://schemas.microsoft.com/office/drawing/2014/main" id="{868E1031-B842-0A76-693F-D24FD384AC2C}"/>
              </a:ext>
            </a:extLst>
          </p:cNvPr>
          <p:cNvGrpSpPr>
            <a:grpSpLocks/>
          </p:cNvGrpSpPr>
          <p:nvPr/>
        </p:nvGrpSpPr>
        <p:grpSpPr bwMode="auto">
          <a:xfrm>
            <a:off x="2971800" y="6057900"/>
            <a:ext cx="4114800" cy="3657600"/>
            <a:chOff x="288" y="2544"/>
            <a:chExt cx="1728" cy="1536"/>
          </a:xfrm>
        </p:grpSpPr>
        <p:sp>
          <p:nvSpPr>
            <p:cNvPr id="12343" name="Rectangle 55">
              <a:extLst>
                <a:ext uri="{FF2B5EF4-FFF2-40B4-BE49-F238E27FC236}">
                  <a16:creationId xmlns:a16="http://schemas.microsoft.com/office/drawing/2014/main" id="{D7AC40D1-5334-79C9-C8F0-D123640C2B5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8" y="2544"/>
              <a:ext cx="1728" cy="1536"/>
            </a:xfrm>
            <a:prstGeom prst="rect">
              <a:avLst/>
            </a:prstGeom>
            <a:gradFill rotWithShape="1">
              <a:gsLst>
                <a:gs pos="0">
                  <a:srgbClr val="FF66FF"/>
                </a:gs>
                <a:gs pos="50000">
                  <a:schemeClr val="bg1"/>
                </a:gs>
                <a:gs pos="100000">
                  <a:srgbClr val="FF66FF"/>
                </a:gs>
              </a:gsLst>
              <a:lin ang="5400000" scaled="1"/>
            </a:gradFill>
            <a:ln w="381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vi-VN" sz="2700">
                <a:solidFill>
                  <a:schemeClr val="hlink"/>
                </a:solidFill>
                <a:latin typeface="Arial" charset="0"/>
              </a:endParaRPr>
            </a:p>
          </p:txBody>
        </p:sp>
        <p:sp>
          <p:nvSpPr>
            <p:cNvPr id="25644" name="WordArt 56">
              <a:extLst>
                <a:ext uri="{FF2B5EF4-FFF2-40B4-BE49-F238E27FC236}">
                  <a16:creationId xmlns:a16="http://schemas.microsoft.com/office/drawing/2014/main" id="{D09A2CF1-E47F-AFF5-0F69-EAD2F4B9B663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864" y="2976"/>
              <a:ext cx="528" cy="720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5400" kern="10">
                  <a:gradFill rotWithShape="1">
                    <a:gsLst>
                      <a:gs pos="0">
                        <a:srgbClr val="00FF00"/>
                      </a:gs>
                      <a:gs pos="100000">
                        <a:schemeClr val="hlink"/>
                      </a:gs>
                    </a:gsLst>
                    <a:path path="rect">
                      <a:fillToRect l="50000" t="50000" r="50000" b="50000"/>
                    </a:path>
                  </a:gradFill>
                  <a:effectLst>
                    <a:outerShdw dist="35921" dir="2700000" algn="ctr" rotWithShape="0">
                      <a:srgbClr val="C0C0C0">
                        <a:alpha val="79999"/>
                      </a:srgbClr>
                    </a:outerShdw>
                  </a:effectLst>
                  <a:cs typeface="Arial" panose="020B0604020202020204" pitchFamily="34" charset="0"/>
                </a:rPr>
                <a:t>4</a:t>
              </a:r>
            </a:p>
          </p:txBody>
        </p:sp>
      </p:grpSp>
      <p:grpSp>
        <p:nvGrpSpPr>
          <p:cNvPr id="12345" name="Group 57">
            <a:extLst>
              <a:ext uri="{FF2B5EF4-FFF2-40B4-BE49-F238E27FC236}">
                <a16:creationId xmlns:a16="http://schemas.microsoft.com/office/drawing/2014/main" id="{02AECF1E-0BA7-08FB-683F-02E700A34BE3}"/>
              </a:ext>
            </a:extLst>
          </p:cNvPr>
          <p:cNvGrpSpPr>
            <a:grpSpLocks/>
          </p:cNvGrpSpPr>
          <p:nvPr/>
        </p:nvGrpSpPr>
        <p:grpSpPr bwMode="auto">
          <a:xfrm>
            <a:off x="7086600" y="6057900"/>
            <a:ext cx="4114800" cy="3657600"/>
            <a:chOff x="2016" y="2544"/>
            <a:chExt cx="1728" cy="1536"/>
          </a:xfrm>
        </p:grpSpPr>
        <p:sp>
          <p:nvSpPr>
            <p:cNvPr id="25640" name="Rectangle 58">
              <a:extLst>
                <a:ext uri="{FF2B5EF4-FFF2-40B4-BE49-F238E27FC236}">
                  <a16:creationId xmlns:a16="http://schemas.microsoft.com/office/drawing/2014/main" id="{AD159540-BE89-20E9-009F-4BD329447ED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16" y="2544"/>
              <a:ext cx="1728" cy="1536"/>
            </a:xfrm>
            <a:prstGeom prst="rect">
              <a:avLst/>
            </a:prstGeom>
            <a:solidFill>
              <a:srgbClr val="00FFFF"/>
            </a:solidFill>
            <a:ln w="38100">
              <a:solidFill>
                <a:srgbClr val="FF0066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en-US" sz="2700" b="0"/>
            </a:p>
          </p:txBody>
        </p:sp>
        <p:pic>
          <p:nvPicPr>
            <p:cNvPr id="25641" name="Picture 59" descr="Dua-hau">
              <a:extLst>
                <a:ext uri="{FF2B5EF4-FFF2-40B4-BE49-F238E27FC236}">
                  <a16:creationId xmlns:a16="http://schemas.microsoft.com/office/drawing/2014/main" id="{85E131C6-03AC-3561-A861-A09FBAF6EE0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12" y="2640"/>
              <a:ext cx="1536" cy="1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5642" name="WordArt 60">
              <a:extLst>
                <a:ext uri="{FF2B5EF4-FFF2-40B4-BE49-F238E27FC236}">
                  <a16:creationId xmlns:a16="http://schemas.microsoft.com/office/drawing/2014/main" id="{D2189E7F-6E3C-9FEB-6811-09C33AD5496F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2544" y="3312"/>
              <a:ext cx="960" cy="222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vi-VN" sz="27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FFFFFF"/>
                  </a:solidFill>
                  <a:cs typeface="Arial" panose="020B0604020202020204" pitchFamily="34" charset="0"/>
                </a:rPr>
                <a:t>Quả dưa hấu</a:t>
              </a:r>
              <a:endParaRPr lang="en-US" sz="27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cs typeface="Arial" panose="020B0604020202020204" pitchFamily="34" charset="0"/>
              </a:endParaRPr>
            </a:p>
          </p:txBody>
        </p:sp>
      </p:grpSp>
      <p:grpSp>
        <p:nvGrpSpPr>
          <p:cNvPr id="12349" name="Group 61">
            <a:extLst>
              <a:ext uri="{FF2B5EF4-FFF2-40B4-BE49-F238E27FC236}">
                <a16:creationId xmlns:a16="http://schemas.microsoft.com/office/drawing/2014/main" id="{DA63395F-016F-3C7D-DB4B-7950EA7DAFC1}"/>
              </a:ext>
            </a:extLst>
          </p:cNvPr>
          <p:cNvGrpSpPr>
            <a:grpSpLocks/>
          </p:cNvGrpSpPr>
          <p:nvPr/>
        </p:nvGrpSpPr>
        <p:grpSpPr bwMode="auto">
          <a:xfrm>
            <a:off x="7086600" y="6057900"/>
            <a:ext cx="4114800" cy="3657600"/>
            <a:chOff x="2016" y="2544"/>
            <a:chExt cx="1728" cy="1536"/>
          </a:xfrm>
        </p:grpSpPr>
        <p:sp>
          <p:nvSpPr>
            <p:cNvPr id="12350" name="Rectangle 62">
              <a:extLst>
                <a:ext uri="{FF2B5EF4-FFF2-40B4-BE49-F238E27FC236}">
                  <a16:creationId xmlns:a16="http://schemas.microsoft.com/office/drawing/2014/main" id="{20793EC5-2694-70A4-78C9-A9EACEAC76B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16" y="2544"/>
              <a:ext cx="1728" cy="1536"/>
            </a:xfrm>
            <a:prstGeom prst="rect">
              <a:avLst/>
            </a:prstGeom>
            <a:gradFill rotWithShape="1">
              <a:gsLst>
                <a:gs pos="0">
                  <a:srgbClr val="FF9900"/>
                </a:gs>
                <a:gs pos="50000">
                  <a:schemeClr val="bg1"/>
                </a:gs>
                <a:gs pos="100000">
                  <a:srgbClr val="FF9900"/>
                </a:gs>
              </a:gsLst>
              <a:lin ang="18900000" scaled="1"/>
            </a:gradFill>
            <a:ln w="38100">
              <a:solidFill>
                <a:srgbClr val="FF0066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vi-VN" sz="2700">
                <a:latin typeface="Arial" charset="0"/>
              </a:endParaRPr>
            </a:p>
          </p:txBody>
        </p:sp>
        <p:sp>
          <p:nvSpPr>
            <p:cNvPr id="25637" name="WordArt 63">
              <a:extLst>
                <a:ext uri="{FF2B5EF4-FFF2-40B4-BE49-F238E27FC236}">
                  <a16:creationId xmlns:a16="http://schemas.microsoft.com/office/drawing/2014/main" id="{2E7F705C-8CA1-A2B3-DD89-F0B52FF120DB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2064" y="2640"/>
              <a:ext cx="864" cy="240"/>
            </a:xfrm>
            <a:prstGeom prst="rect">
              <a:avLst/>
            </a:prstGeom>
          </p:spPr>
          <p:txBody>
            <a:bodyPr wrap="none" fromWordArt="1">
              <a:prstTxWarp prst="textFadeUp">
                <a:avLst>
                  <a:gd name="adj" fmla="val 9991"/>
                </a:avLst>
              </a:prstTxWarp>
            </a:bodyPr>
            <a:lstStyle/>
            <a:p>
              <a:pPr algn="ctr"/>
              <a:r>
                <a:rPr lang="en-US" sz="2700" kern="10">
                  <a:ln w="12700">
                    <a:solidFill>
                      <a:srgbClr val="FF0066"/>
                    </a:solidFill>
                    <a:round/>
                    <a:headEnd/>
                    <a:tailEnd/>
                  </a:ln>
                  <a:gradFill rotWithShape="1">
                    <a:gsLst>
                      <a:gs pos="0">
                        <a:srgbClr val="520402"/>
                      </a:gs>
                      <a:gs pos="100000">
                        <a:srgbClr val="FFCC00"/>
                      </a:gs>
                    </a:gsLst>
                    <a:lin ang="5400000" scaled="1"/>
                  </a:gradFill>
                  <a:effectLst>
                    <a:outerShdw dist="35921" dir="2700000" sy="50000" rotWithShape="0">
                      <a:srgbClr val="875B0D">
                        <a:alpha val="70000"/>
                      </a:srgbClr>
                    </a:outerShdw>
                  </a:effectLst>
                  <a:cs typeface="Arial" panose="020B0604020202020204" pitchFamily="34" charset="0"/>
                </a:rPr>
                <a:t>Đố bé ?</a:t>
              </a:r>
            </a:p>
          </p:txBody>
        </p:sp>
        <p:sp>
          <p:nvSpPr>
            <p:cNvPr id="25638" name="WordArt 64">
              <a:extLst>
                <a:ext uri="{FF2B5EF4-FFF2-40B4-BE49-F238E27FC236}">
                  <a16:creationId xmlns:a16="http://schemas.microsoft.com/office/drawing/2014/main" id="{3EC57C1F-8E62-AA97-EBB5-6B35BF235C8B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2256" y="3120"/>
              <a:ext cx="1248" cy="816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fromWordArt="1">
              <a:prstTxWarp prst="textWave1">
                <a:avLst>
                  <a:gd name="adj1" fmla="val 13005"/>
                  <a:gd name="adj2" fmla="val 0"/>
                </a:avLst>
              </a:prstTxWarp>
            </a:bodyPr>
            <a:lstStyle/>
            <a:p>
              <a:pPr algn="ctr"/>
              <a:r>
                <a:rPr lang="vi-VN" sz="5400" kern="10">
                  <a:solidFill>
                    <a:srgbClr val="FF0000"/>
                  </a:solidFill>
                  <a:effectLst>
                    <a:outerShdw dist="53882" dir="2700000" algn="ctr" rotWithShape="0">
                      <a:srgbClr val="C0C0C0">
                        <a:alpha val="79999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Quả gì ruột đỏ</a:t>
              </a:r>
            </a:p>
            <a:p>
              <a:pPr algn="ctr"/>
              <a:r>
                <a:rPr lang="vi-VN" sz="5400" kern="10">
                  <a:solidFill>
                    <a:srgbClr val="FF0000"/>
                  </a:solidFill>
                  <a:effectLst>
                    <a:outerShdw dist="53882" dir="2700000" algn="ctr" rotWithShape="0">
                      <a:srgbClr val="C0C0C0">
                        <a:alpha val="79999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Lay láy hạt đen</a:t>
              </a:r>
            </a:p>
            <a:p>
              <a:pPr algn="ctr"/>
              <a:r>
                <a:rPr lang="vi-VN" sz="5400" kern="10">
                  <a:solidFill>
                    <a:srgbClr val="FF0000"/>
                  </a:solidFill>
                  <a:effectLst>
                    <a:outerShdw dist="53882" dir="2700000" algn="ctr" rotWithShape="0">
                      <a:srgbClr val="C0C0C0">
                        <a:alpha val="79999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Bé nếm thử xem </a:t>
              </a:r>
            </a:p>
            <a:p>
              <a:pPr algn="ctr"/>
              <a:r>
                <a:rPr lang="vi-VN" sz="5400" kern="10">
                  <a:solidFill>
                    <a:srgbClr val="FF0000"/>
                  </a:solidFill>
                  <a:effectLst>
                    <a:outerShdw dist="53882" dir="2700000" algn="ctr" rotWithShape="0">
                      <a:srgbClr val="C0C0C0">
                        <a:alpha val="79999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Ngọt ơi là ngọt ?</a:t>
              </a:r>
              <a:endParaRPr lang="en-US" sz="5400" kern="10"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25639" name="Picture 65" descr="cehayfever">
              <a:extLst>
                <a:ext uri="{FF2B5EF4-FFF2-40B4-BE49-F238E27FC236}">
                  <a16:creationId xmlns:a16="http://schemas.microsoft.com/office/drawing/2014/main" id="{519D74B2-E3AA-F694-EF65-06A81E7442E6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24" y="2544"/>
              <a:ext cx="678" cy="7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2354" name="Group 66">
            <a:extLst>
              <a:ext uri="{FF2B5EF4-FFF2-40B4-BE49-F238E27FC236}">
                <a16:creationId xmlns:a16="http://schemas.microsoft.com/office/drawing/2014/main" id="{56E41A59-3612-9C97-3A0A-135FD77A0454}"/>
              </a:ext>
            </a:extLst>
          </p:cNvPr>
          <p:cNvGrpSpPr>
            <a:grpSpLocks/>
          </p:cNvGrpSpPr>
          <p:nvPr/>
        </p:nvGrpSpPr>
        <p:grpSpPr bwMode="auto">
          <a:xfrm>
            <a:off x="7086600" y="6057900"/>
            <a:ext cx="4114800" cy="3657600"/>
            <a:chOff x="2016" y="2544"/>
            <a:chExt cx="1728" cy="1536"/>
          </a:xfrm>
        </p:grpSpPr>
        <p:sp>
          <p:nvSpPr>
            <p:cNvPr id="12355" name="Rectangle 67">
              <a:extLst>
                <a:ext uri="{FF2B5EF4-FFF2-40B4-BE49-F238E27FC236}">
                  <a16:creationId xmlns:a16="http://schemas.microsoft.com/office/drawing/2014/main" id="{146AFE53-D3EE-3481-8FB4-3248A393D90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16" y="2544"/>
              <a:ext cx="1728" cy="1536"/>
            </a:xfrm>
            <a:prstGeom prst="rect">
              <a:avLst/>
            </a:prstGeom>
            <a:gradFill rotWithShape="1">
              <a:gsLst>
                <a:gs pos="0">
                  <a:schemeClr val="bg1"/>
                </a:gs>
                <a:gs pos="50000">
                  <a:srgbClr val="00FFFF"/>
                </a:gs>
                <a:gs pos="100000">
                  <a:schemeClr val="bg1"/>
                </a:gs>
              </a:gsLst>
              <a:lin ang="18900000" scaled="1"/>
            </a:gradFill>
            <a:ln w="38100">
              <a:solidFill>
                <a:srgbClr val="FF0066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vi-VN" sz="2700">
                <a:latin typeface="Arial" charset="0"/>
              </a:endParaRPr>
            </a:p>
          </p:txBody>
        </p:sp>
        <p:sp>
          <p:nvSpPr>
            <p:cNvPr id="25635" name="WordArt 68">
              <a:extLst>
                <a:ext uri="{FF2B5EF4-FFF2-40B4-BE49-F238E27FC236}">
                  <a16:creationId xmlns:a16="http://schemas.microsoft.com/office/drawing/2014/main" id="{84AEF9EB-2087-A477-D995-5C593695F920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2592" y="2928"/>
              <a:ext cx="528" cy="720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48296"/>
                </a:avLst>
              </a:prstTxWarp>
              <a:scene3d>
                <a:camera prst="legacyPerspectiveTopLeft"/>
                <a:lightRig rig="legacyNormal3" dir="r"/>
              </a:scene3d>
              <a:sp3d extrusionH="201600" prstMaterial="legacyMetal">
                <a:extrusionClr>
                  <a:srgbClr val="FFFFFF"/>
                </a:extrusionClr>
                <a:contourClr>
                  <a:srgbClr val="FF3399"/>
                </a:contourClr>
              </a:sp3d>
            </a:bodyPr>
            <a:lstStyle/>
            <a:p>
              <a:pPr algn="ctr"/>
              <a:r>
                <a:rPr lang="en-US" sz="5400" kern="10">
                  <a:ln w="9525">
                    <a:round/>
                    <a:headEnd/>
                    <a:tailEnd/>
                  </a:ln>
                  <a:gradFill rotWithShape="1">
                    <a:gsLst>
                      <a:gs pos="0">
                        <a:srgbClr val="FF3399"/>
                      </a:gs>
                      <a:gs pos="25000">
                        <a:srgbClr val="FF6633"/>
                      </a:gs>
                      <a:gs pos="50000">
                        <a:srgbClr val="FFFF00"/>
                      </a:gs>
                      <a:gs pos="75000">
                        <a:srgbClr val="01A78F"/>
                      </a:gs>
                      <a:gs pos="100000">
                        <a:srgbClr val="3366FF"/>
                      </a:gs>
                    </a:gsLst>
                    <a:lin ang="2700000" scaled="1"/>
                  </a:gradFill>
                  <a:cs typeface="Arial" panose="020B0604020202020204" pitchFamily="34" charset="0"/>
                </a:rPr>
                <a:t>5</a:t>
              </a:r>
            </a:p>
          </p:txBody>
        </p:sp>
      </p:grpSp>
      <p:grpSp>
        <p:nvGrpSpPr>
          <p:cNvPr id="12357" name="Group 69">
            <a:extLst>
              <a:ext uri="{FF2B5EF4-FFF2-40B4-BE49-F238E27FC236}">
                <a16:creationId xmlns:a16="http://schemas.microsoft.com/office/drawing/2014/main" id="{C2B03D73-CECD-6102-3953-9C5755C5B3D1}"/>
              </a:ext>
            </a:extLst>
          </p:cNvPr>
          <p:cNvGrpSpPr>
            <a:grpSpLocks/>
          </p:cNvGrpSpPr>
          <p:nvPr/>
        </p:nvGrpSpPr>
        <p:grpSpPr bwMode="auto">
          <a:xfrm>
            <a:off x="11201400" y="6057900"/>
            <a:ext cx="4114800" cy="3657600"/>
            <a:chOff x="3744" y="2544"/>
            <a:chExt cx="1728" cy="1536"/>
          </a:xfrm>
        </p:grpSpPr>
        <p:sp>
          <p:nvSpPr>
            <p:cNvPr id="25631" name="Rectangle 70">
              <a:extLst>
                <a:ext uri="{FF2B5EF4-FFF2-40B4-BE49-F238E27FC236}">
                  <a16:creationId xmlns:a16="http://schemas.microsoft.com/office/drawing/2014/main" id="{B17C54C9-39CA-FCFC-4D81-47F87A3C72F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44" y="2544"/>
              <a:ext cx="1728" cy="1536"/>
            </a:xfrm>
            <a:prstGeom prst="rect">
              <a:avLst/>
            </a:prstGeom>
            <a:solidFill>
              <a:srgbClr val="FF0066"/>
            </a:solidFill>
            <a:ln w="38100">
              <a:solidFill>
                <a:srgbClr val="3333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en-US" sz="2700" b="0"/>
            </a:p>
          </p:txBody>
        </p:sp>
        <p:pic>
          <p:nvPicPr>
            <p:cNvPr id="25632" name="Picture 71" descr="phao hoa3">
              <a:extLst>
                <a:ext uri="{FF2B5EF4-FFF2-40B4-BE49-F238E27FC236}">
                  <a16:creationId xmlns:a16="http://schemas.microsoft.com/office/drawing/2014/main" id="{0B95447E-571D-2C92-180C-05C0BA10E66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2" y="2640"/>
              <a:ext cx="1584" cy="13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5633" name="WordArt 72" descr="Narrow vertical">
              <a:extLst>
                <a:ext uri="{FF2B5EF4-FFF2-40B4-BE49-F238E27FC236}">
                  <a16:creationId xmlns:a16="http://schemas.microsoft.com/office/drawing/2014/main" id="{88FA615D-CD76-C2C2-6478-E79FCDD7B060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3840" y="3696"/>
              <a:ext cx="912" cy="240"/>
            </a:xfrm>
            <a:prstGeom prst="rect">
              <a:avLst/>
            </a:prstGeom>
          </p:spPr>
          <p:txBody>
            <a:bodyPr wrap="none" fromWordArt="1">
              <a:prstTxWarp prst="textCurveUp">
                <a:avLst>
                  <a:gd name="adj" fmla="val 40356"/>
                </a:avLst>
              </a:prstTxWarp>
            </a:bodyPr>
            <a:lstStyle/>
            <a:p>
              <a:pPr algn="ctr"/>
              <a:r>
                <a:rPr lang="en-US" sz="2700" kern="10"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  <a:blipFill dpi="0" rotWithShape="0">
                    <a:blip r:embed="rId14"/>
                    <a:srcRect/>
                    <a:tile tx="0" ty="0" sx="100000" sy="100000" flip="none" algn="tl"/>
                  </a:blipFill>
                  <a:effectLst>
                    <a:outerShdw dist="45791" dir="2021404" algn="ctr" rotWithShape="0">
                      <a:srgbClr val="808080">
                        <a:alpha val="79999"/>
                      </a:srgbClr>
                    </a:outerShdw>
                  </a:effectLst>
                  <a:cs typeface="Arial" panose="020B0604020202020204" pitchFamily="34" charset="0"/>
                </a:rPr>
                <a:t>Pháo hoa</a:t>
              </a:r>
            </a:p>
          </p:txBody>
        </p:sp>
      </p:grpSp>
      <p:grpSp>
        <p:nvGrpSpPr>
          <p:cNvPr id="12361" name="Group 73">
            <a:extLst>
              <a:ext uri="{FF2B5EF4-FFF2-40B4-BE49-F238E27FC236}">
                <a16:creationId xmlns:a16="http://schemas.microsoft.com/office/drawing/2014/main" id="{379AD41D-D529-A9E8-02B6-58EF240380A7}"/>
              </a:ext>
            </a:extLst>
          </p:cNvPr>
          <p:cNvGrpSpPr>
            <a:grpSpLocks/>
          </p:cNvGrpSpPr>
          <p:nvPr/>
        </p:nvGrpSpPr>
        <p:grpSpPr bwMode="auto">
          <a:xfrm>
            <a:off x="11201400" y="6057900"/>
            <a:ext cx="4114800" cy="3657600"/>
            <a:chOff x="3744" y="2544"/>
            <a:chExt cx="1728" cy="1536"/>
          </a:xfrm>
        </p:grpSpPr>
        <p:sp>
          <p:nvSpPr>
            <p:cNvPr id="25627" name="Rectangle 74">
              <a:extLst>
                <a:ext uri="{FF2B5EF4-FFF2-40B4-BE49-F238E27FC236}">
                  <a16:creationId xmlns:a16="http://schemas.microsoft.com/office/drawing/2014/main" id="{56B43B8A-52B2-5B43-76E0-C6905C8C50A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44" y="2544"/>
              <a:ext cx="1728" cy="1536"/>
            </a:xfrm>
            <a:prstGeom prst="rect">
              <a:avLst/>
            </a:prstGeom>
            <a:gradFill rotWithShape="1">
              <a:gsLst>
                <a:gs pos="0">
                  <a:srgbClr val="FF66FF"/>
                </a:gs>
                <a:gs pos="100000">
                  <a:srgbClr val="FFFFFF"/>
                </a:gs>
              </a:gsLst>
              <a:path path="rect">
                <a:fillToRect r="100000" b="100000"/>
              </a:path>
            </a:gradFill>
            <a:ln w="38100">
              <a:solidFill>
                <a:srgbClr val="3333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en-US" sz="2700" b="0"/>
            </a:p>
          </p:txBody>
        </p:sp>
        <p:sp>
          <p:nvSpPr>
            <p:cNvPr id="25628" name="WordArt 75">
              <a:extLst>
                <a:ext uri="{FF2B5EF4-FFF2-40B4-BE49-F238E27FC236}">
                  <a16:creationId xmlns:a16="http://schemas.microsoft.com/office/drawing/2014/main" id="{D54752FA-C61F-3259-3F21-125E2E9CEAEB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3840" y="2688"/>
              <a:ext cx="534" cy="336"/>
            </a:xfrm>
            <a:prstGeom prst="rect">
              <a:avLst/>
            </a:prstGeom>
          </p:spPr>
          <p:txBody>
            <a:bodyPr wrap="none" fromWordArt="1">
              <a:prstTxWarp prst="textCascadeUp">
                <a:avLst>
                  <a:gd name="adj" fmla="val 44444"/>
                </a:avLst>
              </a:prstTxWarp>
              <a:scene3d>
                <a:camera prst="legacyPerspectiveFront">
                  <a:rot lat="20519984" lon="1080000" rev="0"/>
                </a:camera>
                <a:lightRig rig="legacyHarsh2" dir="b"/>
              </a:scene3d>
              <a:sp3d extrusionH="430200" prstMaterial="legacyMatte">
                <a:extrusionClr>
                  <a:srgbClr val="FF6600"/>
                </a:extrusionClr>
                <a:contourClr>
                  <a:srgbClr val="FFE701"/>
                </a:contourClr>
              </a:sp3d>
            </a:bodyPr>
            <a:lstStyle/>
            <a:p>
              <a:pPr algn="ctr"/>
              <a:r>
                <a:rPr lang="en-US" sz="2700" kern="10">
                  <a:ln w="9525">
                    <a:round/>
                    <a:headEnd/>
                    <a:tailEnd/>
                  </a:ln>
                  <a:gradFill rotWithShape="1">
                    <a:gsLst>
                      <a:gs pos="0">
                        <a:srgbClr val="FFE701"/>
                      </a:gs>
                      <a:gs pos="100000">
                        <a:srgbClr val="FE3E02"/>
                      </a:gs>
                    </a:gsLst>
                    <a:lin ang="5400000" scaled="1"/>
                  </a:gradFill>
                  <a:cs typeface="Arial" panose="020B0604020202020204" pitchFamily="34" charset="0"/>
                </a:rPr>
                <a:t>Đố bé ?</a:t>
              </a:r>
            </a:p>
          </p:txBody>
        </p:sp>
        <p:sp>
          <p:nvSpPr>
            <p:cNvPr id="25629" name="WordArt 76" descr="Narrow vertical">
              <a:extLst>
                <a:ext uri="{FF2B5EF4-FFF2-40B4-BE49-F238E27FC236}">
                  <a16:creationId xmlns:a16="http://schemas.microsoft.com/office/drawing/2014/main" id="{0920960F-7B33-BE28-B3A9-B6E34F5B1BA1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3888" y="2880"/>
              <a:ext cx="1536" cy="1056"/>
            </a:xfrm>
            <a:prstGeom prst="rect">
              <a:avLst/>
            </a:prstGeom>
          </p:spPr>
          <p:txBody>
            <a:bodyPr wrap="none" fromWordArt="1">
              <a:prstTxWarp prst="textCurveUp">
                <a:avLst>
                  <a:gd name="adj" fmla="val 40356"/>
                </a:avLst>
              </a:prstTxWarp>
            </a:bodyPr>
            <a:lstStyle/>
            <a:p>
              <a:pPr algn="ctr"/>
              <a:r>
                <a:rPr lang="en-US" sz="2700" kern="10"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  <a:blipFill dpi="0" rotWithShape="0">
                    <a:blip r:embed="rId14"/>
                    <a:srcRect/>
                    <a:tile tx="0" ty="0" sx="100000" sy="100000" flip="none" algn="tl"/>
                  </a:blipFill>
                  <a:effectLst>
                    <a:outerShdw dist="45791" dir="2021404" algn="ctr" rotWithShape="0">
                      <a:srgbClr val="808080">
                        <a:alpha val="79999"/>
                      </a:srgbClr>
                    </a:outerShdw>
                  </a:effectLst>
                  <a:cs typeface="Arial" panose="020B0604020202020204" pitchFamily="34" charset="0"/>
                </a:rPr>
                <a:t>Sự kiện gì </a:t>
              </a:r>
            </a:p>
            <a:p>
              <a:pPr algn="ctr"/>
              <a:r>
                <a:rPr lang="en-US" sz="2700" kern="10"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  <a:blipFill dpi="0" rotWithShape="0">
                    <a:blip r:embed="rId14"/>
                    <a:srcRect/>
                    <a:tile tx="0" ty="0" sx="100000" sy="100000" flip="none" algn="tl"/>
                  </a:blipFill>
                  <a:effectLst>
                    <a:outerShdw dist="45791" dir="2021404" algn="ctr" rotWithShape="0">
                      <a:srgbClr val="808080">
                        <a:alpha val="79999"/>
                      </a:srgbClr>
                    </a:outerShdw>
                  </a:effectLst>
                  <a:cs typeface="Arial" panose="020B0604020202020204" pitchFamily="34" charset="0"/>
                </a:rPr>
                <a:t>nổi bật nhất </a:t>
              </a:r>
            </a:p>
            <a:p>
              <a:pPr algn="ctr"/>
              <a:r>
                <a:rPr lang="en-US" sz="2700" kern="10"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  <a:blipFill dpi="0" rotWithShape="0">
                    <a:blip r:embed="rId14"/>
                    <a:srcRect/>
                    <a:tile tx="0" ty="0" sx="100000" sy="100000" flip="none" algn="tl"/>
                  </a:blipFill>
                  <a:effectLst>
                    <a:outerShdw dist="45791" dir="2021404" algn="ctr" rotWithShape="0">
                      <a:srgbClr val="808080">
                        <a:alpha val="79999"/>
                      </a:srgbClr>
                    </a:outerShdw>
                  </a:effectLst>
                  <a:cs typeface="Arial" panose="020B0604020202020204" pitchFamily="34" charset="0"/>
                </a:rPr>
                <a:t>trong đêm giao thừa ?</a:t>
              </a:r>
            </a:p>
          </p:txBody>
        </p:sp>
        <p:pic>
          <p:nvPicPr>
            <p:cNvPr id="25630" name="Picture 77" descr="8731-001-01-1062">
              <a:extLst>
                <a:ext uri="{FF2B5EF4-FFF2-40B4-BE49-F238E27FC236}">
                  <a16:creationId xmlns:a16="http://schemas.microsoft.com/office/drawing/2014/main" id="{23E859E9-04F7-160A-8F9F-EA14C77807A3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0" y="2592"/>
              <a:ext cx="594" cy="5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2366" name="Group 78">
            <a:extLst>
              <a:ext uri="{FF2B5EF4-FFF2-40B4-BE49-F238E27FC236}">
                <a16:creationId xmlns:a16="http://schemas.microsoft.com/office/drawing/2014/main" id="{D34F0AA3-AE5B-142A-AF92-5C138A9FCE17}"/>
              </a:ext>
            </a:extLst>
          </p:cNvPr>
          <p:cNvGrpSpPr>
            <a:grpSpLocks/>
          </p:cNvGrpSpPr>
          <p:nvPr/>
        </p:nvGrpSpPr>
        <p:grpSpPr bwMode="auto">
          <a:xfrm>
            <a:off x="11201400" y="6057900"/>
            <a:ext cx="4114800" cy="3657600"/>
            <a:chOff x="3744" y="2544"/>
            <a:chExt cx="1728" cy="1536"/>
          </a:xfrm>
        </p:grpSpPr>
        <p:sp>
          <p:nvSpPr>
            <p:cNvPr id="25625" name="Rectangle 79">
              <a:extLst>
                <a:ext uri="{FF2B5EF4-FFF2-40B4-BE49-F238E27FC236}">
                  <a16:creationId xmlns:a16="http://schemas.microsoft.com/office/drawing/2014/main" id="{0A2749F0-DA39-F1A1-A996-55A5F8C2CB6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44" y="2544"/>
              <a:ext cx="1728" cy="1536"/>
            </a:xfrm>
            <a:prstGeom prst="rect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FF0066"/>
                </a:gs>
              </a:gsLst>
              <a:lin ang="18900000" scaled="1"/>
            </a:gradFill>
            <a:ln w="38100">
              <a:solidFill>
                <a:srgbClr val="3333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en-US" sz="2700" b="0"/>
            </a:p>
          </p:txBody>
        </p:sp>
        <p:sp>
          <p:nvSpPr>
            <p:cNvPr id="25626" name="WordArt 80">
              <a:extLst>
                <a:ext uri="{FF2B5EF4-FFF2-40B4-BE49-F238E27FC236}">
                  <a16:creationId xmlns:a16="http://schemas.microsoft.com/office/drawing/2014/main" id="{E66AF93F-F4E0-4416-A396-DE734DEC4C25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4320" y="2976"/>
              <a:ext cx="528" cy="720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5400" kern="10">
                  <a:ln w="19050">
                    <a:solidFill>
                      <a:srgbClr val="99CCFF"/>
                    </a:solidFill>
                    <a:round/>
                    <a:headEnd/>
                    <a:tailEnd/>
                  </a:ln>
                  <a:solidFill>
                    <a:srgbClr val="FF00FF"/>
                  </a:solidFill>
                  <a:effectLst>
                    <a:outerShdw dist="35921" dir="2700000" algn="ctr" rotWithShape="0">
                      <a:srgbClr val="990000"/>
                    </a:outerShdw>
                  </a:effectLst>
                  <a:cs typeface="Arial" panose="020B0604020202020204" pitchFamily="34" charset="0"/>
                </a:rPr>
                <a:t>6</a:t>
              </a:r>
            </a:p>
          </p:txBody>
        </p:sp>
      </p:grpSp>
      <p:grpSp>
        <p:nvGrpSpPr>
          <p:cNvPr id="25621" name="Group 83">
            <a:extLst>
              <a:ext uri="{FF2B5EF4-FFF2-40B4-BE49-F238E27FC236}">
                <a16:creationId xmlns:a16="http://schemas.microsoft.com/office/drawing/2014/main" id="{9E8449BB-5865-6237-37FC-10C44FF00966}"/>
              </a:ext>
            </a:extLst>
          </p:cNvPr>
          <p:cNvGrpSpPr>
            <a:grpSpLocks/>
          </p:cNvGrpSpPr>
          <p:nvPr/>
        </p:nvGrpSpPr>
        <p:grpSpPr bwMode="auto">
          <a:xfrm>
            <a:off x="4343400" y="685800"/>
            <a:ext cx="9486900" cy="1371600"/>
            <a:chOff x="2016" y="240"/>
            <a:chExt cx="3168" cy="576"/>
          </a:xfrm>
        </p:grpSpPr>
        <p:sp>
          <p:nvSpPr>
            <p:cNvPr id="25623" name="Rectangle 4" descr="Medium wood">
              <a:extLst>
                <a:ext uri="{FF2B5EF4-FFF2-40B4-BE49-F238E27FC236}">
                  <a16:creationId xmlns:a16="http://schemas.microsoft.com/office/drawing/2014/main" id="{FF4C9828-0F71-56A7-C14B-747352470C1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16" y="240"/>
              <a:ext cx="3168" cy="576"/>
            </a:xfrm>
            <a:prstGeom prst="rect">
              <a:avLst/>
            </a:prstGeom>
            <a:blipFill dpi="0" rotWithShape="1">
              <a:blip r:embed="rId16"/>
              <a:srcRect/>
              <a:tile tx="0" ty="0" sx="100000" sy="100000" flip="none" algn="tl"/>
            </a:blipFill>
            <a:ln w="38100">
              <a:solidFill>
                <a:srgbClr val="00FF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en-US" sz="2700" b="0"/>
            </a:p>
          </p:txBody>
        </p:sp>
        <p:sp>
          <p:nvSpPr>
            <p:cNvPr id="25624" name="WordArt 81">
              <a:extLst>
                <a:ext uri="{FF2B5EF4-FFF2-40B4-BE49-F238E27FC236}">
                  <a16:creationId xmlns:a16="http://schemas.microsoft.com/office/drawing/2014/main" id="{7B216C99-71C6-637B-685C-1AA2A1E6C35B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2112" y="288"/>
              <a:ext cx="2832" cy="384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vi-VN" sz="3000" kern="10">
                  <a:ln w="9525">
                    <a:solidFill>
                      <a:srgbClr val="00FF00"/>
                    </a:solidFill>
                    <a:round/>
                    <a:headEnd/>
                    <a:tailEnd/>
                  </a:ln>
                  <a:gradFill rotWithShape="1">
                    <a:gsLst>
                      <a:gs pos="0">
                        <a:srgbClr val="FFFF00"/>
                      </a:gs>
                      <a:gs pos="100000">
                        <a:srgbClr val="FF9933"/>
                      </a:gs>
                    </a:gsLst>
                    <a:path path="rect">
                      <a:fillToRect l="50000" t="50000" r="50000" b="50000"/>
                    </a:path>
                  </a:gradFill>
                  <a:effectLst>
                    <a:outerShdw dist="35921" dir="2700000" algn="ctr" rotWithShape="0">
                      <a:srgbClr val="C0C0C0">
                        <a:alpha val="79999"/>
                      </a:srgbClr>
                    </a:outerShdw>
                  </a:effectLst>
                  <a:cs typeface="Arial" panose="020B0604020202020204" pitchFamily="34" charset="0"/>
                </a:rPr>
                <a:t>Trò chơi: "Ô SỐ BÍ ẨN"</a:t>
              </a:r>
              <a:endParaRPr lang="en-US" sz="3000" kern="10">
                <a:ln w="9525">
                  <a:solidFill>
                    <a:srgbClr val="00FF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cs typeface="Arial" panose="020B0604020202020204" pitchFamily="34" charset="0"/>
              </a:endParaRPr>
            </a:p>
          </p:txBody>
        </p:sp>
      </p:grpSp>
      <p:pic>
        <p:nvPicPr>
          <p:cNvPr id="25622" name="Picture 85" descr="sqrndlredmed_w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FAAEC3C-825D-C0DC-A7B1-D6623F970A3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44700" y="9489282"/>
            <a:ext cx="1257300" cy="7977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3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" dur="2000"/>
                                        <p:tgtEl>
                                          <p:spTgt spid="123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30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2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2" dur="2000"/>
                                        <p:tgtEl>
                                          <p:spTgt spid="122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29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23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8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8" dur="2000"/>
                                        <p:tgtEl>
                                          <p:spTgt spid="123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317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3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xit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24" dur="2000"/>
                                        <p:tgtEl>
                                          <p:spTgt spid="123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312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23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 nodeType="clickPar">
                      <p:stCondLst>
                        <p:cond delay="0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30" dur="2000"/>
                                        <p:tgtEl>
                                          <p:spTgt spid="123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33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23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 nodeType="clickPar">
                      <p:stCondLst>
                        <p:cond delay="0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xit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36" dur="2000"/>
                                        <p:tgtEl>
                                          <p:spTgt spid="123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325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22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 nodeType="clickPar">
                      <p:stCondLst>
                        <p:cond delay="0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7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1000"/>
                                        <p:tgtEl>
                                          <p:spTgt spid="122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1000"/>
                                        <p:tgtEl>
                                          <p:spTgt spid="122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294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23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 nodeType="clickPar">
                      <p:stCondLst>
                        <p:cond delay="0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9" dur="500"/>
                                        <p:tgtEl>
                                          <p:spTgt spid="123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307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23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 nodeType="clickPar">
                      <p:stCondLst>
                        <p:cond delay="0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24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to="" calcmode="lin" valueType="num">
                                      <p:cBhvr>
                                        <p:cTn id="55" dur="1"/>
                                        <p:tgtEl>
                                          <p:spTgt spid="1232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320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23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 nodeType="clickPar">
                      <p:stCondLst>
                        <p:cond delay="0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333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23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 nodeType="clickPar">
                      <p:stCondLst>
                        <p:cond delay="0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39" presetClass="exit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2000"/>
                                        <p:tgtEl>
                                          <p:spTgt spid="123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ppt_h/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000"/>
                                        <p:tgtEl>
                                          <p:spTgt spid="123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0"/>
                                        <p:tgtEl>
                                          <p:spTgt spid="123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000"/>
                                        <p:tgtEl>
                                          <p:spTgt spid="123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337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123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 nodeType="clickPar">
                      <p:stCondLst>
                        <p:cond delay="0"/>
                      </p:stCondLst>
                      <p:childTnLst>
                        <p:par>
                          <p:cTn id="7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4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5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23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23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3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3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3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23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234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23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34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3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34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3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34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342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342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123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 nodeType="clickPar">
                      <p:stCondLst>
                        <p:cond delay="0"/>
                      </p:stCondLst>
                      <p:childTnLst>
                        <p:par>
                          <p:cTn id="9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1000"/>
                                        <p:tgtEl>
                                          <p:spTgt spid="123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123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123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345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123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 nodeType="clickPar">
                      <p:stCondLst>
                        <p:cond delay="0"/>
                      </p:stCondLst>
                      <p:childTnLst>
                        <p:par>
                          <p:cTn id="10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3" presetID="24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to="" calcmode="lin" valueType="num">
                                      <p:cBhvr>
                                        <p:cTn id="104" dur="1"/>
                                        <p:tgtEl>
                                          <p:spTgt spid="1235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354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123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 nodeType="clickPar">
                      <p:stCondLst>
                        <p:cond delay="0"/>
                      </p:stCondLst>
                      <p:childTnLst>
                        <p:par>
                          <p:cTn id="10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9" presetID="50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0" dur="1000"/>
                                        <p:tgtEl>
                                          <p:spTgt spid="123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123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2" dur="1000"/>
                                        <p:tgtEl>
                                          <p:spTgt spid="123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349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123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 nodeType="clickPar">
                      <p:stCondLst>
                        <p:cond delay="0"/>
                      </p:stCondLst>
                      <p:childTnLst>
                        <p:par>
                          <p:cTn id="1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7" presetID="28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8" dur="15000"/>
                                        <p:tgtEl>
                                          <p:spTgt spid="123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5000"/>
                                        <p:tgtEl>
                                          <p:spTgt spid="123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14999"/>
                                          </p:stCondLst>
                                        </p:cTn>
                                        <p:tgtEl>
                                          <p:spTgt spid="12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357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123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 nodeType="clickPar">
                      <p:stCondLst>
                        <p:cond delay="0"/>
                      </p:stCondLst>
                      <p:childTnLst>
                        <p:par>
                          <p:cTn id="1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4" presetID="24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to="" calcmode="lin" valueType="num">
                                      <p:cBhvr>
                                        <p:cTn id="125" dur="1"/>
                                        <p:tgtEl>
                                          <p:spTgt spid="12361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361"/>
                  </p:tgtEl>
                </p:cond>
              </p:nextCondLst>
            </p:seq>
            <p:seq concurrent="1" nextAc="seek">
              <p:cTn id="127" restart="whenNotActive" fill="hold" evtFilter="cancelBubble" nodeType="interactiveSeq">
                <p:stCondLst>
                  <p:cond evt="onClick" delay="0">
                    <p:tgtEl>
                      <p:spTgt spid="123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8" fill="hold" nodeType="clickPar">
                      <p:stCondLst>
                        <p:cond delay="0"/>
                      </p:stCondLst>
                      <p:childTnLst>
                        <p:par>
                          <p:cTn id="1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0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31" dur="2000"/>
                                        <p:tgtEl>
                                          <p:spTgt spid="123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366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2286" y="0"/>
            <a:ext cx="18283428" cy="10287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EE8667B-8CE5-A0F7-6564-8B5F82A312D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7127" b="8303"/>
          <a:stretch/>
        </p:blipFill>
        <p:spPr>
          <a:xfrm>
            <a:off x="20" y="1923"/>
            <a:ext cx="18287980" cy="10285077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EFD5FCF7-CC1C-1933-69E2-529853F9C5E3}"/>
              </a:ext>
            </a:extLst>
          </p:cNvPr>
          <p:cNvSpPr txBox="1">
            <a:spLocks/>
          </p:cNvSpPr>
          <p:nvPr/>
        </p:nvSpPr>
        <p:spPr>
          <a:xfrm>
            <a:off x="3429000" y="4572000"/>
            <a:ext cx="109728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alt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alt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Chuyền</a:t>
            </a:r>
            <a:r>
              <a:rPr lang="en-US" alt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endParaRPr lang="vi-VN" altLang="en-US" sz="6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291356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B8D87FF-D9C7-6A5E-4D18-AA94F0EA14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3D6167E1-6E75-3B9B-214C-9517B1F106A8}"/>
              </a:ext>
            </a:extLst>
          </p:cNvPr>
          <p:cNvSpPr txBox="1">
            <a:spLocks/>
          </p:cNvSpPr>
          <p:nvPr/>
        </p:nvSpPr>
        <p:spPr>
          <a:xfrm>
            <a:off x="3276600" y="3695700"/>
            <a:ext cx="109728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alt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alt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alt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alt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endParaRPr lang="vi-VN" altLang="en-US" sz="6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97697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77C0C4D-757F-1265-F1A8-329D0261A46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3111" b="11640"/>
          <a:stretch/>
        </p:blipFill>
        <p:spPr>
          <a:xfrm>
            <a:off x="-10886" y="0"/>
            <a:ext cx="18298886" cy="102870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A7813BF4-C225-23AD-97BE-062C82E50BF6}"/>
              </a:ext>
            </a:extLst>
          </p:cNvPr>
          <p:cNvSpPr txBox="1">
            <a:spLocks/>
          </p:cNvSpPr>
          <p:nvPr/>
        </p:nvSpPr>
        <p:spPr>
          <a:xfrm>
            <a:off x="3652157" y="647700"/>
            <a:ext cx="109728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alt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“S</a:t>
            </a:r>
            <a:r>
              <a:rPr lang="vi-VN" alt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ắp đến tết rồi</a:t>
            </a:r>
            <a:r>
              <a:rPr lang="en-US" alt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vi-VN" altLang="en-US" sz="6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9834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9">
            <a:extLst>
              <a:ext uri="{FF2B5EF4-FFF2-40B4-BE49-F238E27FC236}">
                <a16:creationId xmlns:a16="http://schemas.microsoft.com/office/drawing/2014/main" id="{56B57069-9586-38B6-D210-5039BF8E4F7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vi-VN" altLang="en-US"/>
          </a:p>
        </p:txBody>
      </p:sp>
      <p:pic>
        <p:nvPicPr>
          <p:cNvPr id="29699" name="Picture 4">
            <a:extLst>
              <a:ext uri="{FF2B5EF4-FFF2-40B4-BE49-F238E27FC236}">
                <a16:creationId xmlns:a16="http://schemas.microsoft.com/office/drawing/2014/main" id="{74122C07-D01F-AD8C-8C5B-4E7A7EEA4C6E}"/>
              </a:ext>
            </a:extLst>
          </p:cNvPr>
          <p:cNvPicPr>
            <a:picLocks noChangeAspect="1" noChangeArrowheads="1"/>
          </p:cNvPicPr>
          <p:nvPr>
            <p:ph type="body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8288000" cy="10287000"/>
          </a:xfrm>
          <a:solidFill>
            <a:srgbClr val="660066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9700" name="Picture 5" descr="BD20530_">
            <a:extLst>
              <a:ext uri="{FF2B5EF4-FFF2-40B4-BE49-F238E27FC236}">
                <a16:creationId xmlns:a16="http://schemas.microsoft.com/office/drawing/2014/main" id="{8B50B3BE-FFFC-35D9-404D-FAB0DAA0EE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0"/>
            <a:ext cx="4229100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1" name="Picture 6" descr="flower">
            <a:extLst>
              <a:ext uri="{FF2B5EF4-FFF2-40B4-BE49-F238E27FC236}">
                <a16:creationId xmlns:a16="http://schemas.microsoft.com/office/drawing/2014/main" id="{3E04E3BE-5BFE-E1AA-7767-A5EA7D11786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73200" y="0"/>
            <a:ext cx="1828800" cy="139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2" name="Picture 7" descr="flower">
            <a:extLst>
              <a:ext uri="{FF2B5EF4-FFF2-40B4-BE49-F238E27FC236}">
                <a16:creationId xmlns:a16="http://schemas.microsoft.com/office/drawing/2014/main" id="{D534CA9B-E530-C3FA-1DE7-1FDF711AFAD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8896350"/>
            <a:ext cx="1828800" cy="139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3" name="Picture 8" descr="BD20530_">
            <a:extLst>
              <a:ext uri="{FF2B5EF4-FFF2-40B4-BE49-F238E27FC236}">
                <a16:creationId xmlns:a16="http://schemas.microsoft.com/office/drawing/2014/main" id="{F3C51A37-54EB-0C8A-F8DF-E566767087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608831">
            <a:off x="11772900" y="7886700"/>
            <a:ext cx="4229100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21" name="WordArt 9">
            <a:extLst>
              <a:ext uri="{FF2B5EF4-FFF2-40B4-BE49-F238E27FC236}">
                <a16:creationId xmlns:a16="http://schemas.microsoft.com/office/drawing/2014/main" id="{75CA4BC6-3AA7-D525-BE6D-41309950FA7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572000" y="0"/>
            <a:ext cx="9601200" cy="1028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5400" kern="10">
                <a:ln w="9525">
                  <a:solidFill>
                    <a:srgbClr val="000066"/>
                  </a:solidFill>
                  <a:round/>
                  <a:headEnd/>
                  <a:tailEnd/>
                </a:ln>
                <a:solidFill>
                  <a:srgbClr val="FF3399"/>
                </a:solidFill>
                <a:cs typeface="Arial" panose="020B0604020202020204" pitchFamily="34" charset="0"/>
              </a:rPr>
              <a:t>CHỌN TRANH MÙA XUÂN</a:t>
            </a:r>
          </a:p>
        </p:txBody>
      </p:sp>
      <p:pic>
        <p:nvPicPr>
          <p:cNvPr id="29705" name="Picture 10" descr="IMG_0363">
            <a:extLst>
              <a:ext uri="{FF2B5EF4-FFF2-40B4-BE49-F238E27FC236}">
                <a16:creationId xmlns:a16="http://schemas.microsoft.com/office/drawing/2014/main" id="{47F5F870-4EA5-8895-0A5D-8CA129ADE7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lum bright="18000" contrast="3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1371600"/>
            <a:ext cx="2628900" cy="262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23" name="Picture 11" descr="http://images.timnhanh.com/photo/pictures/20090807/xuongrong3000/source/orientalstitchedchinese4737sq0-780561.jpg">
            <a:extLst>
              <a:ext uri="{FF2B5EF4-FFF2-40B4-BE49-F238E27FC236}">
                <a16:creationId xmlns:a16="http://schemas.microsoft.com/office/drawing/2014/main" id="{5EE5001F-2F0D-56E1-03EA-4B4EAC15D2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r:link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0" y="1600201"/>
            <a:ext cx="2971800" cy="2166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7" name="Picture 12" descr="IMG_0268">
            <a:extLst>
              <a:ext uri="{FF2B5EF4-FFF2-40B4-BE49-F238E27FC236}">
                <a16:creationId xmlns:a16="http://schemas.microsoft.com/office/drawing/2014/main" id="{2217DFFC-1A16-2E37-C813-C594AE671F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2600" y="1600200"/>
            <a:ext cx="2514600" cy="2097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25" name="Picture 13" descr="images[94]">
            <a:extLst>
              <a:ext uri="{FF2B5EF4-FFF2-40B4-BE49-F238E27FC236}">
                <a16:creationId xmlns:a16="http://schemas.microsoft.com/office/drawing/2014/main" id="{C5457CFC-2671-7015-1BF6-E56D47A7E4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15800" y="1485900"/>
            <a:ext cx="30861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26" name="Picture 14" descr="images[69]">
            <a:extLst>
              <a:ext uri="{FF2B5EF4-FFF2-40B4-BE49-F238E27FC236}">
                <a16:creationId xmlns:a16="http://schemas.microsoft.com/office/drawing/2014/main" id="{AD97E7CC-604D-16DA-F8A8-A7D161CF2E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4343400"/>
            <a:ext cx="2802732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27" name="Picture 15" descr="CACTY745">
            <a:extLst>
              <a:ext uri="{FF2B5EF4-FFF2-40B4-BE49-F238E27FC236}">
                <a16:creationId xmlns:a16="http://schemas.microsoft.com/office/drawing/2014/main" id="{882D6C14-D8BB-2ADA-22E9-33F926C697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2300" y="4229100"/>
            <a:ext cx="30861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11" name="Picture 16">
            <a:extLst>
              <a:ext uri="{FF2B5EF4-FFF2-40B4-BE49-F238E27FC236}">
                <a16:creationId xmlns:a16="http://schemas.microsoft.com/office/drawing/2014/main" id="{1430F4FB-D040-0FCF-FF28-3484B2119D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lum bright="12000" contrast="1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4200" y="3886200"/>
            <a:ext cx="2857500" cy="26598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64529" name="Group 17">
            <a:extLst>
              <a:ext uri="{FF2B5EF4-FFF2-40B4-BE49-F238E27FC236}">
                <a16:creationId xmlns:a16="http://schemas.microsoft.com/office/drawing/2014/main" id="{9BB5E084-D519-BE81-3077-78F97D8D2662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2971800" y="6972301"/>
          <a:ext cx="12344400" cy="2216945"/>
        </p:xfrm>
        <a:graphic>
          <a:graphicData uri="http://schemas.openxmlformats.org/drawingml/2006/table">
            <a:tbl>
              <a:tblPr/>
              <a:tblGrid>
                <a:gridCol w="30861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861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0861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0861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21694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37160" marR="137160" marT="68580" marB="6858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                  </a:t>
                      </a: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645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3.33333E-6 L -0.23333 0.52222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645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667" y="261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0.00417 L -0.44166 0.53611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645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083" y="270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3.33333E-6 L 0.42291 0.25556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645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146" y="127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916 0.00555 L 0.39166 0.26666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645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125" y="130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4">
            <a:extLst>
              <a:ext uri="{FF2B5EF4-FFF2-40B4-BE49-F238E27FC236}">
                <a16:creationId xmlns:a16="http://schemas.microsoft.com/office/drawing/2014/main" id="{CCD4B44D-588E-85E5-2A18-96B9FD91A3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1" name="TextBox 6">
            <a:extLst>
              <a:ext uri="{FF2B5EF4-FFF2-40B4-BE49-F238E27FC236}">
                <a16:creationId xmlns:a16="http://schemas.microsoft.com/office/drawing/2014/main" id="{BDF68F9E-0A0B-A05C-A367-8D78A8D8A8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29100" y="3200402"/>
            <a:ext cx="9829800" cy="304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vi-VN" alt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</a:t>
            </a:r>
            <a:r>
              <a:rPr lang="en-US" alt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ờ</a:t>
            </a:r>
            <a:r>
              <a:rPr lang="vi-VN" alt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học đã kết thúc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vi-VN" alt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Cảm ơn các con!</a:t>
            </a:r>
            <a:endParaRPr lang="en-US" altLang="en-US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vi-VN" alt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Cô chúc các </a:t>
            </a:r>
            <a:r>
              <a:rPr lang="en-US" alt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alt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vi-VN" alt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chăm ngoan học giỏi.</a:t>
            </a:r>
          </a:p>
        </p:txBody>
      </p:sp>
    </p:spTree>
  </p:cSld>
  <p:clrMapOvr>
    <a:masterClrMapping/>
  </p:clrMapOvr>
  <p:transition spd="slow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2286" y="0"/>
            <a:ext cx="18283428" cy="10287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4" descr="chohoa3">
            <a:extLst>
              <a:ext uri="{FF2B5EF4-FFF2-40B4-BE49-F238E27FC236}">
                <a16:creationId xmlns:a16="http://schemas.microsoft.com/office/drawing/2014/main" id="{7A5F367E-0B95-6A6E-F5FA-1C0CF11ECC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263"/>
          <a:stretch/>
        </p:blipFill>
        <p:spPr>
          <a:xfrm>
            <a:off x="20" y="1923"/>
            <a:ext cx="18287980" cy="10285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452700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>
            <a:extLst>
              <a:ext uri="{FF2B5EF4-FFF2-40B4-BE49-F238E27FC236}">
                <a16:creationId xmlns:a16="http://schemas.microsoft.com/office/drawing/2014/main" id="{E9BE4E35-8570-0F07-8EC2-683541745B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87292" y="228600"/>
            <a:ext cx="8343900" cy="1371600"/>
          </a:xfrm>
        </p:spPr>
        <p:txBody>
          <a:bodyPr>
            <a:normAutofit/>
          </a:bodyPr>
          <a:lstStyle/>
          <a:p>
            <a:pPr eaLnBrk="1" hangingPunct="1"/>
            <a:r>
              <a:rPr lang="vi-VN" altLang="en-US" sz="6000" b="1" dirty="0">
                <a:solidFill>
                  <a:srgbClr val="FF0000"/>
                </a:solidFill>
              </a:rPr>
              <a:t>Chợ hoa ngày </a:t>
            </a:r>
            <a:r>
              <a:rPr lang="en-US" altLang="en-US" sz="6000" b="1" dirty="0">
                <a:solidFill>
                  <a:srgbClr val="FF0000"/>
                </a:solidFill>
              </a:rPr>
              <a:t>T</a:t>
            </a:r>
            <a:r>
              <a:rPr lang="vi-VN" altLang="en-US" sz="6000" b="1" dirty="0">
                <a:solidFill>
                  <a:srgbClr val="FF0000"/>
                </a:solidFill>
              </a:rPr>
              <a:t>ết</a:t>
            </a:r>
          </a:p>
        </p:txBody>
      </p:sp>
      <p:pic>
        <p:nvPicPr>
          <p:cNvPr id="5123" name="Picture 2" descr="C:\Users\Administrator\Downloads\chohoa1.jpg">
            <a:extLst>
              <a:ext uri="{FF2B5EF4-FFF2-40B4-BE49-F238E27FC236}">
                <a16:creationId xmlns:a16="http://schemas.microsoft.com/office/drawing/2014/main" id="{9B8911C4-E19C-9EE2-FCAA-4431674E8F7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860" y="1600200"/>
            <a:ext cx="9105900" cy="8686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3" descr="C:\Users\Administrator\Downloads\9999999999999-14.jpg">
            <a:extLst>
              <a:ext uri="{FF2B5EF4-FFF2-40B4-BE49-F238E27FC236}">
                <a16:creationId xmlns:a16="http://schemas.microsoft.com/office/drawing/2014/main" id="{F41F83AE-C5BD-AAED-396B-9F5568EF1E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0" y="1600200"/>
            <a:ext cx="9105900" cy="868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ình ảnh có liên quan">
            <a:extLst>
              <a:ext uri="{FF2B5EF4-FFF2-40B4-BE49-F238E27FC236}">
                <a16:creationId xmlns:a16="http://schemas.microsoft.com/office/drawing/2014/main" id="{CC5909C7-1953-9AE8-DF26-DBA865C460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36" r="1" b="21405"/>
          <a:stretch/>
        </p:blipFill>
        <p:spPr bwMode="auto">
          <a:xfrm>
            <a:off x="-9882" y="10"/>
            <a:ext cx="18297882" cy="10286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027794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2286" y="0"/>
            <a:ext cx="18283428" cy="10287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2" descr="Tuyển tập hình ảnh hoa mai ngày tết vô cùng rực rỡ và đặc sắc 3">
            <a:extLst>
              <a:ext uri="{FF2B5EF4-FFF2-40B4-BE49-F238E27FC236}">
                <a16:creationId xmlns:a16="http://schemas.microsoft.com/office/drawing/2014/main" id="{A1FD8CE6-218D-60F7-4679-F1AAD38E54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55" b="8359"/>
          <a:stretch/>
        </p:blipFill>
        <p:spPr bwMode="auto">
          <a:xfrm>
            <a:off x="20" y="1923"/>
            <a:ext cx="18287980" cy="10285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557328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2286" y="0"/>
            <a:ext cx="18283428" cy="10287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4" descr="tet-sydney">
            <a:extLst>
              <a:ext uri="{FF2B5EF4-FFF2-40B4-BE49-F238E27FC236}">
                <a16:creationId xmlns:a16="http://schemas.microsoft.com/office/drawing/2014/main" id="{5A789A4E-B29C-B2F9-C5CB-F268164C95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55" b="10059"/>
          <a:stretch/>
        </p:blipFill>
        <p:spPr>
          <a:xfrm>
            <a:off x="20" y="1923"/>
            <a:ext cx="18287980" cy="10285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796800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2286" y="0"/>
            <a:ext cx="18283428" cy="10287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2" descr="C:\Users\Administrator\Downloads\images301376_anhquanaotreem.jpg">
            <a:extLst>
              <a:ext uri="{FF2B5EF4-FFF2-40B4-BE49-F238E27FC236}">
                <a16:creationId xmlns:a16="http://schemas.microsoft.com/office/drawing/2014/main" id="{B546BA80-095C-91D6-F25D-A0CF4F0DC4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1" b="23583"/>
          <a:stretch/>
        </p:blipFill>
        <p:spPr>
          <a:xfrm>
            <a:off x="20" y="1923"/>
            <a:ext cx="18287980" cy="10285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62542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2286" y="0"/>
            <a:ext cx="18283428" cy="10287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4" descr="goi banh">
            <a:extLst>
              <a:ext uri="{FF2B5EF4-FFF2-40B4-BE49-F238E27FC236}">
                <a16:creationId xmlns:a16="http://schemas.microsoft.com/office/drawing/2014/main" id="{A244B4ED-0C0C-C925-1EE6-00F0ABB964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409" b="4605"/>
          <a:stretch/>
        </p:blipFill>
        <p:spPr>
          <a:xfrm>
            <a:off x="20" y="1923"/>
            <a:ext cx="18287980" cy="10285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564748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51</TotalTime>
  <Words>263</Words>
  <Application>Microsoft Office PowerPoint</Application>
  <PresentationFormat>Custom</PresentationFormat>
  <Paragraphs>62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6" baseType="lpstr">
      <vt:lpstr>Charm</vt:lpstr>
      <vt:lpstr>Times New Roman</vt:lpstr>
      <vt:lpstr>Arial</vt:lpstr>
      <vt:lpstr>Calibri</vt:lpstr>
      <vt:lpstr>Office Theme</vt:lpstr>
      <vt:lpstr>PowerPoint Presentation</vt:lpstr>
      <vt:lpstr>PowerPoint Presentation</vt:lpstr>
      <vt:lpstr>PowerPoint Presentation</vt:lpstr>
      <vt:lpstr>Chợ hoa ngày Tết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Trang trí nhà cửa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ỦY BAN NHÂN DÂN QUẬN LONG BIÊN TRƯỜNG MẦM NON CHIM ÉN</dc:title>
  <dc:creator>MSTT</dc:creator>
  <cp:lastModifiedBy>hang thuy</cp:lastModifiedBy>
  <cp:revision>9</cp:revision>
  <dcterms:created xsi:type="dcterms:W3CDTF">2006-08-16T00:00:00Z</dcterms:created>
  <dcterms:modified xsi:type="dcterms:W3CDTF">2025-01-04T07:33:52Z</dcterms:modified>
  <dc:identifier>DAFwwjD7oRU</dc:identifier>
</cp:coreProperties>
</file>