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4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02E5-AF12-4922-B891-750CE8716FDC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7416-5B64-42CB-AD41-8245776FD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OT%20NUOC%20HIEN\Di-Duong-Em-Nho-Hop-Ca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895600" y="29718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Picture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Picture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Picture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0" y="2895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Di-Duong-Em-Nho-Hop-C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1676400"/>
            <a:ext cx="5575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ẨM THỰC MÙA HÈ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9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0" fill="hold"/>
                                        <p:tgtEl>
                                          <p:spTgt spid="90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cach-lam-sua-chua-mit-thom-ngon-bo-d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0" y="381000"/>
            <a:ext cx="8684630" cy="62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20140504160827-80868-20140504093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533400"/>
            <a:ext cx="825549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89154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24589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foody-mobile-buncha2-jpg-227-635772147293009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80"/>
            <a:ext cx="86106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cach-lam-nem-ran-ng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" y="128778"/>
            <a:ext cx="8782087" cy="62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0140504161046-87969-20140504093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688"/>
            <a:ext cx="5715000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0140504160827-65939-20140504093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3" y="34636"/>
            <a:ext cx="8003947" cy="53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6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0140504161006-32893-20140504093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33400"/>
            <a:ext cx="79121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20140504161306-71825-20140504093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158"/>
            <a:ext cx="816671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</Words>
  <Application>Microsoft Office PowerPoint</Application>
  <PresentationFormat>On-screen Show (4:3)</PresentationFormat>
  <Paragraphs>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6</cp:revision>
  <dcterms:created xsi:type="dcterms:W3CDTF">2017-04-19T01:11:41Z</dcterms:created>
  <dcterms:modified xsi:type="dcterms:W3CDTF">2021-05-26T03:00:00Z</dcterms:modified>
</cp:coreProperties>
</file>