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sldIdLst>
    <p:sldId id="402" r:id="rId3"/>
    <p:sldId id="377" r:id="rId4"/>
    <p:sldId id="379" r:id="rId5"/>
    <p:sldId id="380" r:id="rId6"/>
    <p:sldId id="378" r:id="rId7"/>
    <p:sldId id="384" r:id="rId8"/>
    <p:sldId id="387" r:id="rId9"/>
    <p:sldId id="391" r:id="rId10"/>
    <p:sldId id="374" r:id="rId11"/>
    <p:sldId id="386" r:id="rId12"/>
    <p:sldId id="392" r:id="rId13"/>
    <p:sldId id="393" r:id="rId14"/>
    <p:sldId id="394" r:id="rId15"/>
    <p:sldId id="398" r:id="rId16"/>
    <p:sldId id="396" r:id="rId17"/>
    <p:sldId id="399" r:id="rId18"/>
    <p:sldId id="395" r:id="rId19"/>
    <p:sldId id="400" r:id="rId20"/>
    <p:sldId id="388" r:id="rId21"/>
    <p:sldId id="40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4FD"/>
    <a:srgbClr val="0000FF"/>
    <a:srgbClr val="F600AA"/>
    <a:srgbClr val="A5DFF9"/>
    <a:srgbClr val="A8D6F6"/>
    <a:srgbClr val="008000"/>
    <a:srgbClr val="3649FC"/>
    <a:srgbClr val="0A7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8" autoAdjust="0"/>
    <p:restoredTop sz="94660"/>
  </p:normalViewPr>
  <p:slideViewPr>
    <p:cSldViewPr>
      <p:cViewPr varScale="1">
        <p:scale>
          <a:sx n="61" d="100"/>
          <a:sy n="61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00DD-6F4C-4485-9BD8-427C3B01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64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B4D0-5311-47A5-AACB-79D83B7FD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85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7E27-CF7E-48FB-AD96-4AC1DA33B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7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70A4-B393-4F59-8C96-89F43440C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5074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7FDC-B70F-4961-8106-DB44A8714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6329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2325-E499-4AA1-9E6E-FFB2E1984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71998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989-4E87-44C2-8639-3F7581AD5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94266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83FF-95A5-40E8-B7DF-A4935581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34228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56460-34D0-4128-B980-30F4D77EE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09537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54325-F47A-44E6-9A32-1A9EE607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18573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FE45-7E48-4F9F-B968-F23C1D838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172869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CF77-75AF-4494-A10B-0065AB23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81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A404-E201-476C-AAF6-10C5EB81D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524201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88E3-1A09-45F4-A00F-448D3D4580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79818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B9568-5D3B-4532-9E01-12D51338D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2328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4A9E-4251-4BE7-BE1A-51B65197A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35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691C-3AF4-4E06-8EB0-956F5856E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8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F8030-DFA6-44E7-AC85-621276711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9A13-4402-4B57-9A62-73F4C875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1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8084D-F7C2-4F21-94ED-00C9691BB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21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4149A-38A5-4EEA-9AE5-13357327F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90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2977B-19D9-4929-8CC9-DC6225834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764B69-7EDD-4E21-9BEA-C8DB5619A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0810C5-3ED1-4857-B404-CA43E5432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897" r:id="rId5"/>
    <p:sldLayoutId id="2147483898" r:id="rId6"/>
    <p:sldLayoutId id="2147483902" r:id="rId7"/>
    <p:sldLayoutId id="2147483903" r:id="rId8"/>
    <p:sldLayoutId id="2147483904" r:id="rId9"/>
    <p:sldLayoutId id="2147483899" r:id="rId10"/>
    <p:sldLayoutId id="2147483905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2225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905000" y="446088"/>
            <a:ext cx="541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</a:t>
            </a: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35814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819400" y="2359998"/>
            <a:ext cx="335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Hoạt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</a:rPr>
              <a:t>động</a:t>
            </a:r>
            <a:r>
              <a:rPr lang="en-US" altLang="en-US" sz="2400" dirty="0">
                <a:solidFill>
                  <a:srgbClr val="00B050"/>
                </a:solidFill>
              </a:rPr>
              <a:t>: </a:t>
            </a:r>
            <a:r>
              <a:rPr lang="en-US" altLang="en-US" sz="2400" dirty="0" err="1">
                <a:solidFill>
                  <a:srgbClr val="00B050"/>
                </a:solidFill>
              </a:rPr>
              <a:t>Khám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en-US" altLang="en-US" sz="2400" dirty="0" err="1">
                <a:solidFill>
                  <a:srgbClr val="00B050"/>
                </a:solidFill>
              </a:rPr>
              <a:t>phá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2190750" y="1548606"/>
            <a:ext cx="483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1804987" y="3547883"/>
            <a:ext cx="392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1800" dirty="0" err="1">
                <a:solidFill>
                  <a:srgbClr val="0724FD"/>
                </a:solidFill>
              </a:rPr>
              <a:t>Đề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tài:Một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số</a:t>
            </a:r>
            <a:r>
              <a:rPr lang="en-US" altLang="en-US" sz="1800" dirty="0">
                <a:solidFill>
                  <a:srgbClr val="0724FD"/>
                </a:solidFill>
              </a:rPr>
              <a:t> PTGT </a:t>
            </a:r>
            <a:r>
              <a:rPr lang="en-US" altLang="en-US" sz="1800" dirty="0" err="1">
                <a:solidFill>
                  <a:srgbClr val="0724FD"/>
                </a:solidFill>
              </a:rPr>
              <a:t>đường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thủy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1784205" y="3990091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1800" dirty="0" err="1">
                <a:solidFill>
                  <a:srgbClr val="0000FF"/>
                </a:solidFill>
              </a:rPr>
              <a:t>Lứa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tuổi</a:t>
            </a:r>
            <a:r>
              <a:rPr lang="en-US" altLang="en-US" sz="1800" dirty="0">
                <a:solidFill>
                  <a:srgbClr val="0000FF"/>
                </a:solidFill>
              </a:rPr>
              <a:t>: 4 – 5 </a:t>
            </a:r>
            <a:r>
              <a:rPr lang="en-US" altLang="en-US" sz="1800" dirty="0" err="1">
                <a:solidFill>
                  <a:srgbClr val="0000FF"/>
                </a:solidFill>
              </a:rPr>
              <a:t>tuổi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1804987" y="448214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</a:t>
            </a:r>
            <a:r>
              <a:rPr lang="en-US" altLang="en-US" sz="1800" dirty="0" err="1">
                <a:solidFill>
                  <a:srgbClr val="0724FD"/>
                </a:solidFill>
              </a:rPr>
              <a:t>Giáo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viên</a:t>
            </a:r>
            <a:r>
              <a:rPr lang="en-US" altLang="en-US" sz="1800" dirty="0">
                <a:solidFill>
                  <a:srgbClr val="0724FD"/>
                </a:solidFill>
              </a:rPr>
              <a:t>: </a:t>
            </a:r>
            <a:r>
              <a:rPr lang="en-US" altLang="en-US" sz="1800" dirty="0" err="1">
                <a:solidFill>
                  <a:srgbClr val="0724FD"/>
                </a:solidFill>
              </a:rPr>
              <a:t>Đoàn</a:t>
            </a:r>
            <a:r>
              <a:rPr lang="en-US" altLang="en-US" sz="1800" dirty="0">
                <a:solidFill>
                  <a:srgbClr val="0724FD"/>
                </a:solidFill>
              </a:rPr>
              <a:t> Thu </a:t>
            </a:r>
            <a:r>
              <a:rPr lang="en-US" altLang="en-US" sz="1800" dirty="0" err="1">
                <a:solidFill>
                  <a:srgbClr val="0724FD"/>
                </a:solidFill>
              </a:rPr>
              <a:t>Hằng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  <p:bldP spid="11272" grpId="0"/>
      <p:bldP spid="11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ình ảnh : Nước, con sông, Quốc gia, mùa hè, kỳ nghỉ, Canô, Xe, Nikon,  nắng, 50mm, Chèo thuyền, Trung Quốc, Tàu thủy, Cái bè, Xuồng, Chèo thuyền  bè 3361x2240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5" name="Picture 6" descr="https://hanoispiritofplace.com/wp-content/uploads/2018/05/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3352800" y="3200400"/>
            <a:ext cx="7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788988" y="2970213"/>
            <a:ext cx="8008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Mở rộng: Một số phương tiện 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giao thông đường thủy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àu xanh ngọc là gì? Ý nghĩa màu xanh ngọc trong cuộc sống &amp; thiết k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353091" cy="23654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179"/>
            <a:ext cx="3352800" cy="2328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3810000"/>
            <a:ext cx="3453384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810000"/>
            <a:ext cx="3276600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295400" y="2744788"/>
            <a:ext cx="1219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Ca </a:t>
            </a:r>
            <a:r>
              <a:rPr lang="en-US" sz="2800" dirty="0" err="1">
                <a:solidFill>
                  <a:srgbClr val="FF0000"/>
                </a:solidFill>
              </a:rPr>
              <a:t>nô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900" y="2744788"/>
            <a:ext cx="1981200" cy="54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ngầm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525" y="6213475"/>
            <a:ext cx="990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Phà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7900" y="6213475"/>
            <a:ext cx="1981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Nền Ppt Bảo Vệ Tốt Nghiệp Tươi Và đẹp, Những Bông Hoa, Lý Lịch, Ppt  Trả Lời Tốt Nghiệp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9151938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778000" y="2822575"/>
            <a:ext cx="5580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Trò chơi 1: Ai thông minh hơn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Dễ Thương, Đẹp Đơn Giản Làm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493713"/>
            <a:ext cx="63452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Câu 1: Đâu là PTGT đường thủy?</a:t>
            </a:r>
          </a:p>
        </p:txBody>
      </p:sp>
      <p:pic>
        <p:nvPicPr>
          <p:cNvPr id="4" name="Picture 2" descr="Tàu biển Hình ảnh - hình ảnh &amp; hình ảnh đẹp - Px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5" y="2359675"/>
            <a:ext cx="2286000" cy="1540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Ảnh Máy Bay Đẹp, Tự Do, Bay Bổng, Chất Lượng Ca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87" y="2359675"/>
            <a:ext cx="2286000" cy="1591057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7333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8513" y="4114800"/>
            <a:ext cx="15240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Máy</a:t>
            </a:r>
            <a:r>
              <a:rPr lang="en-US" sz="2000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4300" y="4114800"/>
            <a:ext cx="12954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Ôtô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1825" y="4114800"/>
            <a:ext cx="1295400" cy="387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thủy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Nền Sóng Biển, Sóng Biển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1238"/>
            <a:ext cx="533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900"/>
            <a:ext cx="1590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 tiết với hơn 100 hình nền powerpoint đơn giản đẹp hay nhất -  thdonghoadian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695325"/>
            <a:ext cx="812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2: PTGT đường thủy nào chạy bằng gió?</a:t>
            </a:r>
          </a:p>
        </p:txBody>
      </p:sp>
      <p:pic>
        <p:nvPicPr>
          <p:cNvPr id="6" name="Picture 4" descr="Hình ảnh thuyền buồm đẹp nhất - Ảnh đẹp thuyền buồ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229362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335213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uê ca nô Quy Nhơn - tham quan các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96" y="2438398"/>
            <a:ext cx="236220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41910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buồm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5700" y="42672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4187825"/>
            <a:ext cx="11874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Ca </a:t>
            </a:r>
            <a:r>
              <a:rPr lang="en-US" dirty="0" err="1">
                <a:solidFill>
                  <a:srgbClr val="FF0000"/>
                </a:solidFill>
              </a:rPr>
              <a:t>nô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0+ hình nền PowerPoint Anime cực đáng yêu, đẹp, chất l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525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305300"/>
            <a:ext cx="219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ải Hình Nền Powerpoint Dễ Thương Ai Nhìn Cũng Thích M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609600"/>
            <a:ext cx="784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3: PTGT đường thủy nào chạy nhanh hơn?</a:t>
            </a:r>
          </a:p>
        </p:txBody>
      </p:sp>
      <p:pic>
        <p:nvPicPr>
          <p:cNvPr id="9" name="Picture 2" descr="Hải chiến Biển Đông, tàu ngầm Kilo sẽ chiến đấu thế nào?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4002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ùi Văn Bồng1: Ngoại giao thuyền thúng xứ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50" y="1581912"/>
            <a:ext cx="2830550" cy="199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813" y="3951288"/>
            <a:ext cx="1652587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1. </a:t>
            </a:r>
            <a:r>
              <a:rPr lang="en-US" sz="2000" dirty="0" err="1">
                <a:solidFill>
                  <a:srgbClr val="FF0000"/>
                </a:solidFill>
              </a:rPr>
              <a:t>Tàu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ngầm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38" y="3871913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Thuyền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thúng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34163" y="3951288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Bè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76865"/>
            <a:ext cx="2819399" cy="200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2578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827713"/>
            <a:ext cx="167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ình nền PP đẹp | Mầm non Kim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2847975"/>
            <a:ext cx="641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Trò chơi 2: Thi xem đội nào nhanh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225"/>
            <a:ext cx="9296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987675" y="1054100"/>
            <a:ext cx="28416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bằng gỗ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 trên sông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buồm giong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Nhanh tới bến.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 cái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743200" y="762000"/>
            <a:ext cx="374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Cô đọc câu đố: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ình ảnh kết thúc slide đẹp, ấn tượng nhất - Trường THPT Kiến T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98513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124200" y="5710238"/>
            <a:ext cx="4800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  Thuyền buồm</a:t>
            </a: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124200"/>
            <a:ext cx="61753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 descr="Khung hình nền đẹp – HT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5494338"/>
            <a:ext cx="2057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àu biển Hanseatic chở hơn 700 du khách cập cảng Phú Quốc | Du lịch |  Vietnam+ (VietnamPlus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138925"/>
            <a:ext cx="3590226" cy="2398924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8709"/>
            <a:ext cx="3604846" cy="2618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36638" y="4016375"/>
            <a:ext cx="226218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663" y="3467100"/>
            <a:ext cx="148113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13" y="398463"/>
            <a:ext cx="535622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So </a:t>
            </a:r>
            <a:r>
              <a:rPr lang="en-US" sz="2800" dirty="0" err="1">
                <a:solidFill>
                  <a:srgbClr val="FF0000"/>
                </a:solidFill>
              </a:rPr>
              <a:t>sánh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0+ Mẫu 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86000"/>
            <a:ext cx="60198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0000"/>
                </a:solidFill>
              </a:rPr>
              <a:t>Cho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Sóng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xô</a:t>
            </a:r>
            <a:endParaRPr lang="en-US" sz="36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3" name="AutoShape 4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4" name="AutoShape 6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85800"/>
            <a:ext cx="739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0" y="5591175"/>
            <a:ext cx="2209800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Thuyền</a:t>
            </a:r>
            <a:r>
              <a:rPr lang="en-US" sz="32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op10ninhthuan.vn/wp-content/uploads/2022/10/5f0260662ba33299556d125a58ad43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525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14325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62588"/>
            <a:ext cx="31829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ừ thuyền nan đến tàu vỏ thép | BÁO QUẢNG NAM ONLINE - Tin tức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10000" cy="23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41" y="3463291"/>
            <a:ext cx="3646347" cy="2286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00200" y="3644900"/>
            <a:ext cx="1941513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2938" y="2819400"/>
            <a:ext cx="2278062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thúng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200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.VnArial</vt:lpstr>
      <vt:lpstr>Arial</vt:lpstr>
      <vt:lpstr>Candara</vt:lpstr>
      <vt:lpstr>Symbol</vt:lpstr>
      <vt:lpstr>Times New Roman</vt:lpstr>
      <vt:lpstr>1_Default Design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TrieuPhu</dc:creator>
  <cp:lastModifiedBy>Administrator</cp:lastModifiedBy>
  <cp:revision>114</cp:revision>
  <dcterms:created xsi:type="dcterms:W3CDTF">2010-06-13T04:54:33Z</dcterms:created>
  <dcterms:modified xsi:type="dcterms:W3CDTF">2025-03-24T02:23:41Z</dcterms:modified>
</cp:coreProperties>
</file>