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0" d="100"/>
          <a:sy n="70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48B69-6D71-46CC-B803-BF3E04948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B19B7E-0DED-40DC-ABBE-C8EAFC052D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0E5ED-2DDF-4436-B03F-E0C12916B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A141D-B81D-44E2-BFAB-8FBD285E0EA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E593C-5DBA-4977-85ED-4688BA139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A22A7-3F95-4760-A371-2A59C2460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E87-7A58-4BCC-A198-70545B350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80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345FC-C518-4821-A7B7-8D01FC39E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E166F0-2DFA-4EE6-BDC9-19C0CF28B5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687EB-3662-428C-B898-3F4DA0217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A141D-B81D-44E2-BFAB-8FBD285E0EA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E2617-D04E-43E5-B6E6-71A4AB71C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4462F-D94B-4C22-BF64-EA4974C24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E87-7A58-4BCC-A198-70545B350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88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81C12C-D388-4ECC-8D60-E58193EF7F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2D999-E934-4C10-962A-2F000FCAD7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243B6-54BF-445C-8E80-38D7004BE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A141D-B81D-44E2-BFAB-8FBD285E0EA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F61C5-76FE-4FCF-8DE8-B74AFBCFC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8DDC4-A540-4C35-8632-6C244C43F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E87-7A58-4BCC-A198-70545B350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63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66989-9F2C-453E-ADB8-0206EEE8C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CCC45-AE6F-4912-B1EB-E67B32F26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E86E2-F46B-4C07-9AE3-7FABDAD38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A141D-B81D-44E2-BFAB-8FBD285E0EA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ACD3F-67CD-4EBB-9D39-E40B77F32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6CA95-6C2A-4D61-ABD8-62EE9ABBD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E87-7A58-4BCC-A198-70545B350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01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12B95-6F52-44E3-8B0E-ECE326B0F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0D835B-5B0B-4FA3-BF41-CABD949F3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CFA62-B11F-49F9-A0D3-A4BB9D27A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A141D-B81D-44E2-BFAB-8FBD285E0EA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F9CD-B441-482D-A7FC-AF0E84A57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191F3-A1A6-48E2-A3BA-5445F608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E87-7A58-4BCC-A198-70545B350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10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F282-25C6-4B8A-8B58-383086473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41D80-43AF-4BB6-B926-C04F3EA96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C7F74B-F75E-4286-9F7E-E07B393E3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13925A-96CB-4C1A-A913-05749D136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A141D-B81D-44E2-BFAB-8FBD285E0EA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2FC4C-E37E-4BF9-B0EB-F9D5C698C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F993E3-6E60-48B6-B7A2-75683A3E2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E87-7A58-4BCC-A198-70545B350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91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AA62A-2C86-494E-9CA0-35B98EA77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6927E-0CBC-40EA-B13C-D15CBBFB3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37F569-3503-4F25-A17A-EC207083B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05481D-52D7-4380-AEB7-19BB6B706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136833-3051-44AC-980F-D52CEB042A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FD4E1-0256-4408-9632-98E03BD59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A141D-B81D-44E2-BFAB-8FBD285E0EA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AB6A3E-80B9-4E93-8265-BBC06FFEB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099F76-D1CA-402C-81F9-C5E2AD705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E87-7A58-4BCC-A198-70545B350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75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B9870-51B6-4F59-9BDF-DED06E362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BE6C59-E571-41EB-A312-129385F57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A141D-B81D-44E2-BFAB-8FBD285E0EA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2C679-26ED-4C6A-9371-AF1E239DD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88625E-ADE8-4E6B-9D0A-91EBB15A6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E87-7A58-4BCC-A198-70545B350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47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227785-4DBD-4087-A625-123E318D1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A141D-B81D-44E2-BFAB-8FBD285E0EA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1C8B10-E38F-475D-9333-2E4D9E8E0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5D2AC-B3E1-4590-917E-510F05EE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E87-7A58-4BCC-A198-70545B350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15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44060-B761-4802-A2B8-1BEC0236D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2594B-E036-42E8-9282-33C139222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CF1D2-0FCD-4528-85F6-8482818C1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B7BC76-9072-4AE0-8BDC-ED14AC5A6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A141D-B81D-44E2-BFAB-8FBD285E0EA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C9364-CC33-4858-9065-BECF8BBEA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5B4DF7-EAC3-4B1E-8845-9F53C276A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E87-7A58-4BCC-A198-70545B350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92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90193-E9D9-4F21-9688-43870288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3D7A33-2FA1-447B-95BF-E1499DEA3C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15981-5FC3-4D9E-AF78-3DEBEAE7B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32F736-6F8B-48C6-8C3D-8FEDA0A3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A141D-B81D-44E2-BFAB-8FBD285E0EA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71BEE2-5815-4126-B34A-466DD9E58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85666-06A4-4C2F-8F05-62CCC3E7C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E87-7A58-4BCC-A198-70545B350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05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8C2E96-0AD0-406A-B15C-CD73D52A1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705E3-6B4B-4828-98C4-91CB4F96C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A65E8-B67B-425B-A4FC-5B6E37B13C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A141D-B81D-44E2-BFAB-8FBD285E0EA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1173B-4BE8-4733-86D3-B1E449AF3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20C9B-4DB3-4B8B-804A-C727DCE76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F5E87-7A58-4BCC-A198-70545B350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9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865394-ABF7-46A9-8B2F-93BB5D316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0A6053C-2E80-49B7-A269-73CD57D7D6C9}"/>
              </a:ext>
            </a:extLst>
          </p:cNvPr>
          <p:cNvSpPr/>
          <p:nvPr/>
        </p:nvSpPr>
        <p:spPr>
          <a:xfrm>
            <a:off x="2540001" y="3615039"/>
            <a:ext cx="6886222" cy="2085851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E75D82-0606-4538-9D0C-F0E71F9108FD}"/>
              </a:ext>
            </a:extLst>
          </p:cNvPr>
          <p:cNvSpPr txBox="1"/>
          <p:nvPr/>
        </p:nvSpPr>
        <p:spPr>
          <a:xfrm>
            <a:off x="3009900" y="0"/>
            <a:ext cx="61722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6F13C-DB27-4A29-B29A-2D22BE74F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478" y="788071"/>
            <a:ext cx="1341043" cy="126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F5DA63-6EBF-43E8-AAE0-21D2ACD2EE93}"/>
              </a:ext>
            </a:extLst>
          </p:cNvPr>
          <p:cNvSpPr txBox="1"/>
          <p:nvPr/>
        </p:nvSpPr>
        <p:spPr>
          <a:xfrm>
            <a:off x="3679010" y="2691501"/>
            <a:ext cx="61750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09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CA20A2-30D3-4BF1-A6F4-D2C43D28F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7" b="91667" l="9804" r="89706">
                        <a14:foregroundMark x1="29902" y1="90033" x2="53268" y2="91830"/>
                        <a14:foregroundMark x1="62908" y1="91830" x2="54412" y2="91503"/>
                        <a14:foregroundMark x1="68464" y1="90359" x2="61928" y2="90359"/>
                        <a14:foregroundMark x1="29902" y1="90359" x2="14869" y2="89379"/>
                        <a14:foregroundMark x1="49837" y1="8007" x2="49837" y2="80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4763" y="2231081"/>
            <a:ext cx="5838473" cy="3796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94CE5E-7EB1-4FC4-AFA9-CA05181A1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11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7606A4-4A64-4B01-B0D9-3E238DA43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519B7D-5BFD-4F52-8DD4-24048949D625}"/>
              </a:ext>
            </a:extLst>
          </p:cNvPr>
          <p:cNvSpPr txBox="1"/>
          <p:nvPr/>
        </p:nvSpPr>
        <p:spPr>
          <a:xfrm>
            <a:off x="2065868" y="2274893"/>
            <a:ext cx="79925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1930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D5764D-AFB8-4BB9-9202-12F3181C1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C3132E-432C-4A14-A357-91758964843B}"/>
              </a:ext>
            </a:extLst>
          </p:cNvPr>
          <p:cNvSpPr txBox="1"/>
          <p:nvPr/>
        </p:nvSpPr>
        <p:spPr>
          <a:xfrm flipH="1">
            <a:off x="5091852" y="5813214"/>
            <a:ext cx="2708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2834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2EBCCA-4C04-4EB8-8B5C-A06F82337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E2A11D-B3FC-43DC-9B72-0C0E6B705EF3}"/>
              </a:ext>
            </a:extLst>
          </p:cNvPr>
          <p:cNvSpPr txBox="1"/>
          <p:nvPr/>
        </p:nvSpPr>
        <p:spPr>
          <a:xfrm>
            <a:off x="2065868" y="2274893"/>
            <a:ext cx="7992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5967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mùa hè đẹp như tranh vẽ">
            <a:extLst>
              <a:ext uri="{FF2B5EF4-FFF2-40B4-BE49-F238E27FC236}">
                <a16:creationId xmlns:a16="http://schemas.microsoft.com/office/drawing/2014/main" id="{68B0E964-46FE-4CBF-9110-D5E5026E0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72FE3-DDFA-4F98-98DE-87AF6C562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667" y="826812"/>
            <a:ext cx="3928533" cy="26869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8C630D-BF48-4E5B-82F4-3707205F1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926" y="805284"/>
            <a:ext cx="3826051" cy="27084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345547-EC5D-4BE5-A7A5-B41157584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666" y="3760718"/>
            <a:ext cx="3928533" cy="2686922"/>
          </a:xfrm>
          <a:prstGeom prst="rect">
            <a:avLst/>
          </a:prstGeom>
        </p:spPr>
      </p:pic>
      <p:pic>
        <p:nvPicPr>
          <p:cNvPr id="4102" name="Picture 6" descr="29kg-34kg] Váy đầm kết hoa mùa hè cho bé gái vải cotton hàng VN sọc hồng">
            <a:extLst>
              <a:ext uri="{FF2B5EF4-FFF2-40B4-BE49-F238E27FC236}">
                <a16:creationId xmlns:a16="http://schemas.microsoft.com/office/drawing/2014/main" id="{04CDB5CE-389D-4C82-9F7E-C9BAC952D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927" y="3760719"/>
            <a:ext cx="3826050" cy="270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407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E9AA5E-3219-4577-B3FC-210BAB019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136350-E892-4105-8E5E-9A9409448371}"/>
              </a:ext>
            </a:extLst>
          </p:cNvPr>
          <p:cNvSpPr txBox="1"/>
          <p:nvPr/>
        </p:nvSpPr>
        <p:spPr>
          <a:xfrm>
            <a:off x="2065868" y="2274893"/>
            <a:ext cx="7992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931371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ackground mùa hạ tươi mới">
            <a:extLst>
              <a:ext uri="{FF2B5EF4-FFF2-40B4-BE49-F238E27FC236}">
                <a16:creationId xmlns:a16="http://schemas.microsoft.com/office/drawing/2014/main" id="{F68AB4F7-814E-47D7-A75A-A196A8F85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7" y="0"/>
            <a:ext cx="12135383" cy="682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CBD76DC-3091-44EB-8BA7-534DE1275839}"/>
              </a:ext>
            </a:extLst>
          </p:cNvPr>
          <p:cNvGrpSpPr/>
          <p:nvPr/>
        </p:nvGrpSpPr>
        <p:grpSpPr>
          <a:xfrm>
            <a:off x="1924668" y="596571"/>
            <a:ext cx="8912665" cy="5071316"/>
            <a:chOff x="2477824" y="1059415"/>
            <a:chExt cx="8133738" cy="5071316"/>
          </a:xfrm>
        </p:grpSpPr>
        <p:pic>
          <p:nvPicPr>
            <p:cNvPr id="5124" name="Picture 4" descr="Cách chọn dưa hấu ngon ngọt và cách bảo quản dưa hấu tươi lâu">
              <a:extLst>
                <a:ext uri="{FF2B5EF4-FFF2-40B4-BE49-F238E27FC236}">
                  <a16:creationId xmlns:a16="http://schemas.microsoft.com/office/drawing/2014/main" id="{7E78740B-C8EC-4918-BD5E-5839354BB7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7824" y="1059415"/>
              <a:ext cx="3883378" cy="2407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400000+ Quả Dâu Tây &amp; ảnh Dâu Tây miễn phí - Pixabay">
              <a:extLst>
                <a:ext uri="{FF2B5EF4-FFF2-40B4-BE49-F238E27FC236}">
                  <a16:creationId xmlns:a16="http://schemas.microsoft.com/office/drawing/2014/main" id="{48D5F94F-24E1-43E7-A892-6FD534411B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8184" y="3546520"/>
              <a:ext cx="3883378" cy="2584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Giải nhiệt và trị bệnh từ quả dừa">
              <a:extLst>
                <a:ext uri="{FF2B5EF4-FFF2-40B4-BE49-F238E27FC236}">
                  <a16:creationId xmlns:a16="http://schemas.microsoft.com/office/drawing/2014/main" id="{7F9C6A05-95CA-46A2-BB5B-A9BFD5B2E2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8184" y="1059415"/>
              <a:ext cx="3883378" cy="2369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0" name="Picture 10" descr="Cam quýt... hãy ăn cả vỏ">
              <a:extLst>
                <a:ext uri="{FF2B5EF4-FFF2-40B4-BE49-F238E27FC236}">
                  <a16:creationId xmlns:a16="http://schemas.microsoft.com/office/drawing/2014/main" id="{65B823BB-D1B5-48EB-914E-FE125E3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408" y="3546519"/>
              <a:ext cx="3860794" cy="2584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68466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em que được hình thành như thế nào?">
            <a:extLst>
              <a:ext uri="{FF2B5EF4-FFF2-40B4-BE49-F238E27FC236}">
                <a16:creationId xmlns:a16="http://schemas.microsoft.com/office/drawing/2014/main" id="{3C1F9A4A-90EC-4888-904F-053E4E9B3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458B69-02F0-419E-858C-04B5FA0D0096}"/>
              </a:ext>
            </a:extLst>
          </p:cNvPr>
          <p:cNvSpPr txBox="1"/>
          <p:nvPr/>
        </p:nvSpPr>
        <p:spPr>
          <a:xfrm>
            <a:off x="4334933" y="180622"/>
            <a:ext cx="308770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KEM</a:t>
            </a:r>
          </a:p>
        </p:txBody>
      </p:sp>
    </p:spTree>
    <p:extLst>
      <p:ext uri="{BB962C8B-B14F-4D97-AF65-F5344CB8AC3E}">
        <p14:creationId xmlns:p14="http://schemas.microsoft.com/office/powerpoint/2010/main" val="1800301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7EE68D-10C2-4182-B81C-7BADF7FE0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E3E6A9-2A0E-4EE5-9899-D0E42D7BDF11}"/>
              </a:ext>
            </a:extLst>
          </p:cNvPr>
          <p:cNvSpPr txBox="1"/>
          <p:nvPr/>
        </p:nvSpPr>
        <p:spPr>
          <a:xfrm>
            <a:off x="2065868" y="2274893"/>
            <a:ext cx="7992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979804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ây Phượng Là Cây Gì? Ý Nghĩa Của Cây Phượng Bạn Nên Biết">
            <a:extLst>
              <a:ext uri="{FF2B5EF4-FFF2-40B4-BE49-F238E27FC236}">
                <a16:creationId xmlns:a16="http://schemas.microsoft.com/office/drawing/2014/main" id="{1C514669-ADFB-4C70-B7A7-C58227ECA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BAD056-247B-4789-A78B-4F96085B2754}"/>
              </a:ext>
            </a:extLst>
          </p:cNvPr>
          <p:cNvSpPr txBox="1"/>
          <p:nvPr/>
        </p:nvSpPr>
        <p:spPr>
          <a:xfrm>
            <a:off x="3781167" y="5712177"/>
            <a:ext cx="462966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PHƯỢNG</a:t>
            </a:r>
          </a:p>
        </p:txBody>
      </p:sp>
    </p:spTree>
    <p:extLst>
      <p:ext uri="{BB962C8B-B14F-4D97-AF65-F5344CB8AC3E}">
        <p14:creationId xmlns:p14="http://schemas.microsoft.com/office/powerpoint/2010/main" val="1043366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E5B183-CD83-4249-A681-2F5EE2BF1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y2mate.com - Bé Yêu Biển Lắm  Bé Bảo An_720p">
            <a:hlinkClick r:id="" action="ppaction://media"/>
            <a:extLst>
              <a:ext uri="{FF2B5EF4-FFF2-40B4-BE49-F238E27FC236}">
                <a16:creationId xmlns:a16="http://schemas.microsoft.com/office/drawing/2014/main" id="{A9EB410E-59F0-4129-9B9B-59BC9D11BC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2178" y="570795"/>
            <a:ext cx="8387644" cy="471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2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A7C5C5-451E-4D85-B33F-9EBF88333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D8EB79-634F-4C82-9B05-81B67095BBC9}"/>
              </a:ext>
            </a:extLst>
          </p:cNvPr>
          <p:cNvSpPr txBox="1"/>
          <p:nvPr/>
        </p:nvSpPr>
        <p:spPr>
          <a:xfrm>
            <a:off x="2065868" y="2274893"/>
            <a:ext cx="7992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666670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45E95-796C-43E4-950A-9157339B2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6" y="14944"/>
            <a:ext cx="12138188" cy="6828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F629EE-D008-4BF4-8DAB-9E1313CEA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530" y="1004712"/>
            <a:ext cx="4337403" cy="528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735406-D338-451C-90A2-5F82BD598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370" y="1004712"/>
            <a:ext cx="4111897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89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3DC016-AEFF-40A6-9495-2DD82459F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93B0D4-DDE5-4C24-A444-7F347FE52FB2}"/>
              </a:ext>
            </a:extLst>
          </p:cNvPr>
          <p:cNvSpPr txBox="1"/>
          <p:nvPr/>
        </p:nvSpPr>
        <p:spPr>
          <a:xfrm>
            <a:off x="2099733" y="536404"/>
            <a:ext cx="79925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" name="Picture 4" descr="Áo chống nắng toàn thân cho bé gái">
            <a:extLst>
              <a:ext uri="{FF2B5EF4-FFF2-40B4-BE49-F238E27FC236}">
                <a16:creationId xmlns:a16="http://schemas.microsoft.com/office/drawing/2014/main" id="{2C1FB24C-F3DF-4140-B804-6CF843650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655" y="1958819"/>
            <a:ext cx="283421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ó nên mua kính mát cho bé? Những lưu ý quan trọng khi cho trẻ đeo kín">
            <a:extLst>
              <a:ext uri="{FF2B5EF4-FFF2-40B4-BE49-F238E27FC236}">
                <a16:creationId xmlns:a16="http://schemas.microsoft.com/office/drawing/2014/main" id="{B5EDC796-C64F-40AC-93D5-0ECFE2F23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58819"/>
            <a:ext cx="2834217" cy="18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9AAF31-2BF4-4BC0-96DF-482623DA7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655" y="4082692"/>
            <a:ext cx="2834218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202082-857A-41EB-8CD0-7C4518360A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1" y="4068623"/>
            <a:ext cx="2834216" cy="185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52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A08BDF-DCBB-4035-903D-352C5C6D3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2276810-7488-4C0E-A32C-4C5CD4F04CF8}"/>
              </a:ext>
            </a:extLst>
          </p:cNvPr>
          <p:cNvSpPr/>
          <p:nvPr/>
        </p:nvSpPr>
        <p:spPr>
          <a:xfrm>
            <a:off x="1072444" y="2269067"/>
            <a:ext cx="5373512" cy="508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649E1F-EE40-4BD5-A60C-79FB4267B7BA}"/>
              </a:ext>
            </a:extLst>
          </p:cNvPr>
          <p:cNvSpPr txBox="1"/>
          <p:nvPr/>
        </p:nvSpPr>
        <p:spPr>
          <a:xfrm>
            <a:off x="2127954" y="2269067"/>
            <a:ext cx="46848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i="1" dirty="0" err="1">
                <a:solidFill>
                  <a:schemeClr val="accent2"/>
                </a:solidFill>
                <a:latin typeface="Bahnschrift SemiLight Condensed" panose="020B0502040204020203" pitchFamily="34" charset="0"/>
              </a:rPr>
              <a:t>Các</a:t>
            </a:r>
            <a:r>
              <a:rPr lang="en-US" sz="2500" b="1" i="1" dirty="0">
                <a:solidFill>
                  <a:schemeClr val="accent2"/>
                </a:solidFill>
                <a:latin typeface="Bahnschrift SemiLight Condensed" panose="020B0502040204020203" pitchFamily="34" charset="0"/>
              </a:rPr>
              <a:t> con </a:t>
            </a:r>
            <a:r>
              <a:rPr lang="en-US" sz="2500" b="1" i="1" dirty="0" err="1">
                <a:solidFill>
                  <a:schemeClr val="accent2"/>
                </a:solidFill>
                <a:latin typeface="Bahnschrift SemiLight Condensed" panose="020B0502040204020203" pitchFamily="34" charset="0"/>
              </a:rPr>
              <a:t>đã</a:t>
            </a:r>
            <a:r>
              <a:rPr lang="en-US" sz="2500" b="1" i="1" dirty="0">
                <a:solidFill>
                  <a:schemeClr val="accent2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500" b="1" i="1" dirty="0" err="1">
                <a:solidFill>
                  <a:schemeClr val="accent2"/>
                </a:solidFill>
                <a:latin typeface="Bahnschrift SemiLight Condensed" panose="020B0502040204020203" pitchFamily="34" charset="0"/>
              </a:rPr>
              <a:t>lắng</a:t>
            </a:r>
            <a:r>
              <a:rPr lang="en-US" sz="2500" b="1" i="1" dirty="0">
                <a:solidFill>
                  <a:schemeClr val="accent2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500" b="1" i="1" dirty="0" err="1">
                <a:solidFill>
                  <a:schemeClr val="accent2"/>
                </a:solidFill>
                <a:latin typeface="Bahnschrift SemiLight Condensed" panose="020B0502040204020203" pitchFamily="34" charset="0"/>
              </a:rPr>
              <a:t>nghe</a:t>
            </a:r>
            <a:r>
              <a:rPr lang="en-US" sz="2500" b="1" i="1" dirty="0">
                <a:solidFill>
                  <a:schemeClr val="accent2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500" b="1" i="1" dirty="0" err="1">
                <a:solidFill>
                  <a:schemeClr val="accent2"/>
                </a:solidFill>
                <a:latin typeface="Bahnschrift SemiLight Condensed" panose="020B0502040204020203" pitchFamily="34" charset="0"/>
              </a:rPr>
              <a:t>bài</a:t>
            </a:r>
            <a:r>
              <a:rPr lang="en-US" sz="2500" b="1" i="1" dirty="0">
                <a:solidFill>
                  <a:schemeClr val="accent2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500" b="1" i="1" dirty="0" err="1">
                <a:solidFill>
                  <a:schemeClr val="accent2"/>
                </a:solidFill>
                <a:latin typeface="Bahnschrift SemiLight Condensed" panose="020B0502040204020203" pitchFamily="34" charset="0"/>
              </a:rPr>
              <a:t>giảng</a:t>
            </a:r>
            <a:r>
              <a:rPr lang="en-US" sz="2500" b="1" i="1" dirty="0">
                <a:solidFill>
                  <a:schemeClr val="accent2"/>
                </a:solidFill>
                <a:latin typeface="Bahnschrift SemiLight Condensed" panose="020B0502040204020203" pitchFamily="34" charset="0"/>
              </a:rPr>
              <a:t>  !!</a:t>
            </a:r>
          </a:p>
        </p:txBody>
      </p:sp>
    </p:spTree>
    <p:extLst>
      <p:ext uri="{BB962C8B-B14F-4D97-AF65-F5344CB8AC3E}">
        <p14:creationId xmlns:p14="http://schemas.microsoft.com/office/powerpoint/2010/main" val="2175527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11A112-BF36-4857-88F5-C9F860346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436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5444F4-7993-434B-AA80-5BAE10657124}"/>
              </a:ext>
            </a:extLst>
          </p:cNvPr>
          <p:cNvSpPr txBox="1"/>
          <p:nvPr/>
        </p:nvSpPr>
        <p:spPr>
          <a:xfrm>
            <a:off x="2299961" y="1546564"/>
            <a:ext cx="3796039" cy="24776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</a:t>
            </a:r>
          </a:p>
          <a:p>
            <a:pPr algn="ctr"/>
            <a:r>
              <a:rPr 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endParaRPr lang="en-US" sz="30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30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340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mùa hè đẹp như tranh vẽ">
            <a:extLst>
              <a:ext uri="{FF2B5EF4-FFF2-40B4-BE49-F238E27FC236}">
                <a16:creationId xmlns:a16="http://schemas.microsoft.com/office/drawing/2014/main" id="{1E77686F-E23C-4DBA-BD7B-3CFDDCE36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40BAA2-B2F3-4E03-B227-5A52172981AC}"/>
              </a:ext>
            </a:extLst>
          </p:cNvPr>
          <p:cNvSpPr txBox="1"/>
          <p:nvPr/>
        </p:nvSpPr>
        <p:spPr>
          <a:xfrm>
            <a:off x="745111" y="2613392"/>
            <a:ext cx="535088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HÈ</a:t>
            </a:r>
          </a:p>
        </p:txBody>
      </p:sp>
    </p:spTree>
    <p:extLst>
      <p:ext uri="{BB962C8B-B14F-4D97-AF65-F5344CB8AC3E}">
        <p14:creationId xmlns:p14="http://schemas.microsoft.com/office/powerpoint/2010/main" val="1520336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591CB1-2F9E-4E28-9A59-8CE2D71782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8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50F6ED-836E-4EF7-BB79-614E487152DE}"/>
              </a:ext>
            </a:extLst>
          </p:cNvPr>
          <p:cNvSpPr txBox="1"/>
          <p:nvPr/>
        </p:nvSpPr>
        <p:spPr>
          <a:xfrm>
            <a:off x="2280355" y="2105560"/>
            <a:ext cx="73152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619512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ùa hè tươi đẹp">
            <a:extLst>
              <a:ext uri="{FF2B5EF4-FFF2-40B4-BE49-F238E27FC236}">
                <a16:creationId xmlns:a16="http://schemas.microsoft.com/office/drawing/2014/main" id="{75520E85-35D3-4A5B-BC6F-338C1127E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Áo chống nắng toàn thân cho bé gái">
            <a:extLst>
              <a:ext uri="{FF2B5EF4-FFF2-40B4-BE49-F238E27FC236}">
                <a16:creationId xmlns:a16="http://schemas.microsoft.com/office/drawing/2014/main" id="{6089EB5E-4C76-414C-BBE2-26FF98AB5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744" y="799394"/>
            <a:ext cx="283421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í quyết lựa chọn mũ đội đầu cho bé không phải ai cũng biết">
            <a:extLst>
              <a:ext uri="{FF2B5EF4-FFF2-40B4-BE49-F238E27FC236}">
                <a16:creationId xmlns:a16="http://schemas.microsoft.com/office/drawing/2014/main" id="{04604647-175E-424B-A5B3-9F1E8D0CB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219" y="799394"/>
            <a:ext cx="283421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ình ảnh Cô Bé Cầm ô Trong Ngày Mưa. PNG Miễn Phí Tải Về - Lovepik">
            <a:extLst>
              <a:ext uri="{FF2B5EF4-FFF2-40B4-BE49-F238E27FC236}">
                <a16:creationId xmlns:a16="http://schemas.microsoft.com/office/drawing/2014/main" id="{D477E8D0-992C-49FA-A816-19E440B35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969" y="3427588"/>
            <a:ext cx="2834218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ó nên mua kính mát cho bé? Những lưu ý quan trọng khi cho trẻ đeo kín">
            <a:extLst>
              <a:ext uri="{FF2B5EF4-FFF2-40B4-BE49-F238E27FC236}">
                <a16:creationId xmlns:a16="http://schemas.microsoft.com/office/drawing/2014/main" id="{0F5291F6-692E-4677-B27E-342570AE1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219" y="3470450"/>
            <a:ext cx="2834217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707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65B841-E463-46F6-AEE6-29FB9B0EF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D72061-EA6C-4F54-9A97-4DE407DD12DC}"/>
              </a:ext>
            </a:extLst>
          </p:cNvPr>
          <p:cNvSpPr txBox="1"/>
          <p:nvPr/>
        </p:nvSpPr>
        <p:spPr>
          <a:xfrm>
            <a:off x="2743200" y="2274893"/>
            <a:ext cx="73152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46239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ổng Hợp Hình Nền Mùa Hè Đa Dạng, Thiết Kế Trực Tuyến, Miễn Phí Tại Canva">
            <a:extLst>
              <a:ext uri="{FF2B5EF4-FFF2-40B4-BE49-F238E27FC236}">
                <a16:creationId xmlns:a16="http://schemas.microsoft.com/office/drawing/2014/main" id="{C9135184-F22B-42D1-AAE0-B5FBC04F5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op 12 bài văn miêu tả cơn mưa rào mùa hè (lớp 5) ấn tượng nhất - Mytour.vn  | Mytour">
            <a:extLst>
              <a:ext uri="{FF2B5EF4-FFF2-40B4-BE49-F238E27FC236}">
                <a16:creationId xmlns:a16="http://schemas.microsoft.com/office/drawing/2014/main" id="{147587FF-423C-4F1D-87D7-B3054C6CF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536" y="1896455"/>
            <a:ext cx="4975558" cy="279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hủ động đề phòng hình thái thiên tai giông, sét - Báo Thái Bình điện tử">
            <a:extLst>
              <a:ext uri="{FF2B5EF4-FFF2-40B4-BE49-F238E27FC236}">
                <a16:creationId xmlns:a16="http://schemas.microsoft.com/office/drawing/2014/main" id="{6B9F1DDC-97E4-4DC8-B97C-03323865E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53" y="1896455"/>
            <a:ext cx="4704162" cy="279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5975A7-FF43-44A4-9F4A-981990C76796}"/>
              </a:ext>
            </a:extLst>
          </p:cNvPr>
          <p:cNvSpPr txBox="1"/>
          <p:nvPr/>
        </p:nvSpPr>
        <p:spPr>
          <a:xfrm>
            <a:off x="3321934" y="4692086"/>
            <a:ext cx="15792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endParaRPr lang="en-US" sz="3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2C81D1-3097-448E-A1EE-454A27B97F5A}"/>
              </a:ext>
            </a:extLst>
          </p:cNvPr>
          <p:cNvSpPr txBox="1"/>
          <p:nvPr/>
        </p:nvSpPr>
        <p:spPr>
          <a:xfrm>
            <a:off x="8125049" y="4692086"/>
            <a:ext cx="14141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en-US" sz="3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326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A2DCF9-2581-4F35-A9A9-A753AF919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4005DD-684F-4E76-BA69-5ABCEDF5E421}"/>
              </a:ext>
            </a:extLst>
          </p:cNvPr>
          <p:cNvSpPr txBox="1"/>
          <p:nvPr/>
        </p:nvSpPr>
        <p:spPr>
          <a:xfrm>
            <a:off x="2065868" y="2274893"/>
            <a:ext cx="7992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ra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5395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206</Words>
  <Application>Microsoft Office PowerPoint</Application>
  <PresentationFormat>Widescreen</PresentationFormat>
  <Paragraphs>27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Bahnschrift SemiLight Condensed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20</cp:revision>
  <dcterms:created xsi:type="dcterms:W3CDTF">2025-01-12T13:37:42Z</dcterms:created>
  <dcterms:modified xsi:type="dcterms:W3CDTF">2025-04-16T05:50:47Z</dcterms:modified>
</cp:coreProperties>
</file>