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539B1-AFA6-4020-8556-83F27B2B5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756D6-D71A-4148-B028-43A3F2235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53D54-0930-4235-AFA7-B218E76C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754FA-61C1-4D24-81D0-F041A061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5603C-0FC3-4971-9FEE-8B14BD8A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7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F107-F9BB-436A-970F-7CE788FF1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88A6D-FC99-40D3-A881-01FCDBFF2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8E9B4-177A-4081-B5FE-24860AE9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8689A-49AC-40BE-89DE-A96887ED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76EA7-C5F9-4B93-8496-1A80F566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36D4A6-AE06-4CBC-90CB-D208403FF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1BBEE-B364-4ACD-A777-5FCA24B0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904EE-C9DB-4EF0-AFBF-062BD007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5658-FCEE-4453-A11F-28730256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38157-DF70-49CB-B0A9-BC67C11C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3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8BB7-5EAC-4C57-9F72-FAC63B16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76C0-7CD1-408F-832C-F05C5958C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41F54-0F6D-4320-AC4B-A2444FB9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47B31-5343-46AE-B172-3BF49888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D194B-8830-40BB-8757-DD75760A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1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48F5-2B81-4898-B6E5-D87C8348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AEDCE-1AC7-4AFC-98B7-FC009259F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78C25-55CD-409D-B6DF-2273FB22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105D4-377B-4372-8F9D-81244AFE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CD1D4-3681-40C5-A970-23F9E890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0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3B08-A898-4EC0-8930-9ABF8B5F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B5374-5E9B-45C3-8D74-F36177928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E8DEA-4625-471C-BDC6-35F172D35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35A7C-B9BA-4B9D-BE85-23AE196A6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59401-BDE0-43BC-8D30-C61A00EB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F10A4-2669-47A5-A528-D5A6397C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83B0F-F7ED-4E41-B79E-5CF51026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F17B5-4C46-4D72-8779-2B9D213E6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D53A7-BA7A-44AA-A406-D4813C53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F0DEA-6571-4F4B-8D68-113CF0FB8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E0ED2-9537-483F-8EBD-68F1615DB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CE5246-BD7B-4C7D-A5B5-7238897B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CC19F-C7C4-47B8-A9D7-302F856FB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8DA082-B13C-4267-9208-67146BD4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A1BE-0DEC-4065-A5AC-25B64AD4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B088A-ED6A-4721-967E-E2EF64D4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9B430-D473-4E4F-AD00-E03854B26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FF0BC-03E2-4388-9774-B7CE822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7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F6F10-0931-4D73-A26F-A14944562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2FE1B-25EE-4DBD-A991-C61DF52B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90F4D-DE73-4AF0-8002-9E0BB6A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8BE8-7952-4059-B6A7-624AAC78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704A9-1DB1-41E2-85B9-95EF368C1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9AAFE-2FF4-4DD3-8D73-FA249EEF6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62E68-71FB-41B5-89D4-E30CA1FD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35AF8-C827-4B44-B906-930EDD9C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50808-2CB4-4D48-8172-FD6966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6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DDF5-DED5-4759-A432-AB19BAFC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B1C31C-98BF-456B-BF35-F9E07784E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81409-3971-45F0-A390-7265E0BB2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11E4A-C5B7-4135-A04E-DDFC80B4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A5739-F1E5-4ED3-9AA8-47591378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A7484-394D-4F6F-B251-57A26515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0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D8C68-F597-436D-8D8F-EECFB984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CA3C-450F-46CC-8011-4353EA68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A4E0B-057B-4917-BC7C-6B9BE9592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ECDCE-D5C1-4A4F-88CE-BA33DE2BEE5E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E0153-BD6A-4E2D-997D-D03CD3D2A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A032C-32FB-49D8-B2B3-2A3D22302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5CB4-E3AD-4073-A780-6BB11153E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5E103-AF1B-49EB-83E4-8502F034E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CA3FA3-FB6F-46BD-9613-78BCC6C62293}"/>
              </a:ext>
            </a:extLst>
          </p:cNvPr>
          <p:cNvSpPr/>
          <p:nvPr/>
        </p:nvSpPr>
        <p:spPr>
          <a:xfrm>
            <a:off x="3770489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altLang="en-US" b="1" dirty="0">
                <a:solidFill>
                  <a:srgbClr val="002060"/>
                </a:solidFill>
              </a:rPr>
              <a:t>ỦY BAN NHÂN DÂN QUẬN LONG BIÊN</a:t>
            </a:r>
          </a:p>
          <a:p>
            <a:r>
              <a:rPr lang="vi-VN" altLang="en-US" b="1" dirty="0">
                <a:solidFill>
                  <a:srgbClr val="002060"/>
                </a:solidFill>
              </a:rPr>
              <a:t>    TRƯỜNG MẦM NON LONG BIÊN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E85CA-0243-4C89-BFDF-6708F255C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16" y="751061"/>
            <a:ext cx="1651530" cy="155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41608-D56A-4D52-B042-6467AA1ABE8E}"/>
              </a:ext>
            </a:extLst>
          </p:cNvPr>
          <p:cNvSpPr/>
          <p:nvPr/>
        </p:nvSpPr>
        <p:spPr>
          <a:xfrm>
            <a:off x="3669982" y="2411632"/>
            <a:ext cx="4852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59A4D5-225A-4FF3-85AF-A918FC9E9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964" y="3353078"/>
            <a:ext cx="699801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029CD3-4E51-4B7C-BA25-22AA2BFBFAE5}"/>
              </a:ext>
            </a:extLst>
          </p:cNvPr>
          <p:cNvSpPr/>
          <p:nvPr/>
        </p:nvSpPr>
        <p:spPr>
          <a:xfrm>
            <a:off x="3669982" y="40722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– 5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7909E-A0C8-489D-A116-AE10EA699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6C09C-728F-43F0-9194-6389DF44DADE}"/>
              </a:ext>
            </a:extLst>
          </p:cNvPr>
          <p:cNvSpPr txBox="1"/>
          <p:nvPr/>
        </p:nvSpPr>
        <p:spPr>
          <a:xfrm>
            <a:off x="4536919" y="259645"/>
            <a:ext cx="36279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</a:p>
        </p:txBody>
      </p:sp>
      <p:pic>
        <p:nvPicPr>
          <p:cNvPr id="7" name="Picture 6" descr="Tổng hợp các loại biển báo hiệu lệnh và ý nghĩa của từng biển báo">
            <a:extLst>
              <a:ext uri="{FF2B5EF4-FFF2-40B4-BE49-F238E27FC236}">
                <a16:creationId xmlns:a16="http://schemas.microsoft.com/office/drawing/2014/main" id="{4BDA622D-AA09-40DB-9475-79692F4A3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00" b="35167" l="7000" r="23750">
                        <a14:foregroundMark x1="15375" y1="20000" x2="15125" y2="28833"/>
                        <a14:foregroundMark x1="15125" y1="28833" x2="16625" y2="3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" t="8332" r="74148" b="63779"/>
          <a:stretch/>
        </p:blipFill>
        <p:spPr bwMode="auto">
          <a:xfrm>
            <a:off x="4062322" y="719063"/>
            <a:ext cx="4067354" cy="407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6889B-6A7D-4F56-9009-FD6A23E0220C}"/>
              </a:ext>
            </a:extLst>
          </p:cNvPr>
          <p:cNvSpPr txBox="1"/>
          <p:nvPr/>
        </p:nvSpPr>
        <p:spPr>
          <a:xfrm>
            <a:off x="5344832" y="4791826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1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00864-C374-4B98-AB0B-E6DB6437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AB745-519C-4BA6-B45D-13E62E7BCA93}"/>
              </a:ext>
            </a:extLst>
          </p:cNvPr>
          <p:cNvSpPr txBox="1"/>
          <p:nvPr/>
        </p:nvSpPr>
        <p:spPr>
          <a:xfrm>
            <a:off x="4536919" y="259645"/>
            <a:ext cx="36279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3EA53D-FB75-4C47-BD01-AE16D96DBC4B}"/>
              </a:ext>
            </a:extLst>
          </p:cNvPr>
          <p:cNvGrpSpPr/>
          <p:nvPr/>
        </p:nvGrpSpPr>
        <p:grpSpPr>
          <a:xfrm>
            <a:off x="3972011" y="865819"/>
            <a:ext cx="4067354" cy="4442095"/>
            <a:chOff x="3972011" y="865819"/>
            <a:chExt cx="4067354" cy="4442095"/>
          </a:xfrm>
        </p:grpSpPr>
        <p:pic>
          <p:nvPicPr>
            <p:cNvPr id="5" name="Picture 4" descr="Tổng hợp các loại biển báo hiệu lệnh và ý nghĩa của từng biển báo">
              <a:extLst>
                <a:ext uri="{FF2B5EF4-FFF2-40B4-BE49-F238E27FC236}">
                  <a16:creationId xmlns:a16="http://schemas.microsoft.com/office/drawing/2014/main" id="{CD96272B-4836-449F-BCCF-BAC639C78B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00" b="35167" l="7000" r="23750">
                          <a14:foregroundMark x1="15375" y1="20000" x2="15125" y2="28833"/>
                          <a14:foregroundMark x1="15125" y1="28833" x2="16625" y2="35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" t="8332" r="74148" b="63779"/>
            <a:stretch/>
          </p:blipFill>
          <p:spPr bwMode="auto">
            <a:xfrm>
              <a:off x="3972011" y="865819"/>
              <a:ext cx="4067354" cy="4072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FB362E-E86B-4405-8322-CF48A6A9C0CF}"/>
                </a:ext>
              </a:extLst>
            </p:cNvPr>
            <p:cNvSpPr txBox="1"/>
            <p:nvPr/>
          </p:nvSpPr>
          <p:spPr>
            <a:xfrm>
              <a:off x="4718756" y="4938582"/>
              <a:ext cx="2720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49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6381DC-BDEC-4AE1-9CDE-7625E314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47" y="-10983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0235D-AAD2-4C8A-8A64-DD9B52FD653C}"/>
              </a:ext>
            </a:extLst>
          </p:cNvPr>
          <p:cNvSpPr txBox="1"/>
          <p:nvPr/>
        </p:nvSpPr>
        <p:spPr>
          <a:xfrm>
            <a:off x="3684612" y="10984"/>
            <a:ext cx="391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D416BF-F245-4DC0-ACEC-04627C54A36F}"/>
              </a:ext>
            </a:extLst>
          </p:cNvPr>
          <p:cNvGrpSpPr/>
          <p:nvPr/>
        </p:nvGrpSpPr>
        <p:grpSpPr>
          <a:xfrm>
            <a:off x="3301293" y="561980"/>
            <a:ext cx="2343150" cy="2321957"/>
            <a:chOff x="3301293" y="561980"/>
            <a:chExt cx="2343150" cy="2321957"/>
          </a:xfrm>
        </p:grpSpPr>
        <p:pic>
          <p:nvPicPr>
            <p:cNvPr id="7" name="Picture 20" descr="Biển báo Hướng đi phải theo các xe chỉ được rẽ phải">
              <a:extLst>
                <a:ext uri="{FF2B5EF4-FFF2-40B4-BE49-F238E27FC236}">
                  <a16:creationId xmlns:a16="http://schemas.microsoft.com/office/drawing/2014/main" id="{B5253372-285F-4B7E-8334-4EA332FE6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15" b="98537" l="9350" r="89431">
                          <a14:foregroundMark x1="33740" y1="12195" x2="17073" y2="52683"/>
                          <a14:foregroundMark x1="17073" y1="52683" x2="18699" y2="57073"/>
                          <a14:foregroundMark x1="42276" y1="8780" x2="33333" y2="37561"/>
                          <a14:foregroundMark x1="33333" y1="37561" x2="34553" y2="65854"/>
                          <a14:foregroundMark x1="34553" y1="65854" x2="48780" y2="92195"/>
                          <a14:foregroundMark x1="48780" y1="92195" x2="51044" y2="92583"/>
                          <a14:foregroundMark x1="73577" y1="13659" x2="44715" y2="8293"/>
                          <a14:foregroundMark x1="62602" y1="22927" x2="35366" y2="53659"/>
                          <a14:foregroundMark x1="35366" y1="53659" x2="33740" y2="78049"/>
                          <a14:foregroundMark x1="33740" y1="78049" x2="50645" y2="94684"/>
                          <a14:foregroundMark x1="63008" y1="14146" x2="39837" y2="22439"/>
                          <a14:foregroundMark x1="39837" y1="22439" x2="39837" y2="22439"/>
                          <a14:foregroundMark x1="55285" y1="3415" x2="45528" y2="5366"/>
                          <a14:foregroundMark x1="32927" y1="74634" x2="36585" y2="88780"/>
                          <a14:backgroundMark x1="52439" y1="99512" x2="52439" y2="99512"/>
                          <a14:backgroundMark x1="57317" y1="97561" x2="54472" y2="995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293" y="561980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CFCE1D-0725-44A0-81A5-87A5CB7A7116}"/>
                </a:ext>
              </a:extLst>
            </p:cNvPr>
            <p:cNvSpPr txBox="1"/>
            <p:nvPr/>
          </p:nvSpPr>
          <p:spPr>
            <a:xfrm>
              <a:off x="3970165" y="251460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Rẽ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B43E6C-AE3D-47DF-913F-84C1B3905CE6}"/>
              </a:ext>
            </a:extLst>
          </p:cNvPr>
          <p:cNvGrpSpPr/>
          <p:nvPr/>
        </p:nvGrpSpPr>
        <p:grpSpPr>
          <a:xfrm>
            <a:off x="6450325" y="492215"/>
            <a:ext cx="2343150" cy="2243077"/>
            <a:chOff x="6450325" y="492215"/>
            <a:chExt cx="2343150" cy="2243077"/>
          </a:xfrm>
        </p:grpSpPr>
        <p:pic>
          <p:nvPicPr>
            <p:cNvPr id="8" name="Picture 22" descr="Biển báo Hướng đi phải theo (các xe chỉ được rẽ trái)">
              <a:extLst>
                <a:ext uri="{FF2B5EF4-FFF2-40B4-BE49-F238E27FC236}">
                  <a16:creationId xmlns:a16="http://schemas.microsoft.com/office/drawing/2014/main" id="{51475153-2C72-4D01-A474-CCEF7F739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2" b="98537" l="9350" r="89431">
                          <a14:foregroundMark x1="39024" y1="18049" x2="65447" y2="19024"/>
                          <a14:foregroundMark x1="65447" y1="19024" x2="79675" y2="40976"/>
                          <a14:foregroundMark x1="79675" y1="40976" x2="82927" y2="71707"/>
                          <a14:foregroundMark x1="45935" y1="11220" x2="59350" y2="10732"/>
                          <a14:foregroundMark x1="63415" y1="28293" x2="34553" y2="22927"/>
                          <a14:foregroundMark x1="34553" y1="22927" x2="34553" y2="22927"/>
                          <a14:foregroundMark x1="58130" y1="27805" x2="64634" y2="69756"/>
                          <a14:foregroundMark x1="64634" y1="69756" x2="54925" y2="91556"/>
                          <a14:foregroundMark x1="66260" y1="30244" x2="69106" y2="65854"/>
                          <a14:foregroundMark x1="69106" y1="65854" x2="69106" y2="65854"/>
                          <a14:foregroundMark x1="65041" y1="75122" x2="65447" y2="81951"/>
                          <a14:foregroundMark x1="56504" y1="3902" x2="43089" y2="5854"/>
                          <a14:backgroundMark x1="45122" y1="97561" x2="52033" y2="98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325" y="492215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EABE5D-7303-4A8B-BB95-E1D9E0926775}"/>
                </a:ext>
              </a:extLst>
            </p:cNvPr>
            <p:cNvSpPr txBox="1"/>
            <p:nvPr/>
          </p:nvSpPr>
          <p:spPr>
            <a:xfrm>
              <a:off x="7253019" y="2365960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Rẽ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863D6-2979-478F-BA8D-D78FE3EE39AC}"/>
              </a:ext>
            </a:extLst>
          </p:cNvPr>
          <p:cNvGrpSpPr/>
          <p:nvPr/>
        </p:nvGrpSpPr>
        <p:grpSpPr>
          <a:xfrm>
            <a:off x="3060523" y="3087568"/>
            <a:ext cx="2824689" cy="2493950"/>
            <a:chOff x="3060523" y="3087568"/>
            <a:chExt cx="2824689" cy="2493950"/>
          </a:xfrm>
        </p:grpSpPr>
        <p:pic>
          <p:nvPicPr>
            <p:cNvPr id="10" name="Picture 24" descr="biển đường dành cho người đi bộ, biển hiệu lệnh 305">
              <a:extLst>
                <a:ext uri="{FF2B5EF4-FFF2-40B4-BE49-F238E27FC236}">
                  <a16:creationId xmlns:a16="http://schemas.microsoft.com/office/drawing/2014/main" id="{D1C42587-0D30-4FD3-A292-BA870CF00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2245" y1="39024" x2="50612" y2="66829"/>
                          <a14:foregroundMark x1="44898" y1="29756" x2="64898" y2="60976"/>
                          <a14:foregroundMark x1="64898" y1="60976" x2="45714" y2="70732"/>
                          <a14:foregroundMark x1="45714" y1="70732" x2="45306" y2="697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523" y="3087568"/>
              <a:ext cx="2824689" cy="236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6C5FCC-642E-4528-A2EA-8836A13D1A4A}"/>
                </a:ext>
              </a:extLst>
            </p:cNvPr>
            <p:cNvSpPr txBox="1"/>
            <p:nvPr/>
          </p:nvSpPr>
          <p:spPr>
            <a:xfrm>
              <a:off x="3497819" y="5212186"/>
              <a:ext cx="2387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12DA7B4-583C-4023-8D26-B0CA53FF8BA2}"/>
              </a:ext>
            </a:extLst>
          </p:cNvPr>
          <p:cNvGrpSpPr/>
          <p:nvPr/>
        </p:nvGrpSpPr>
        <p:grpSpPr>
          <a:xfrm>
            <a:off x="6705600" y="3326463"/>
            <a:ext cx="2528711" cy="2476894"/>
            <a:chOff x="6705600" y="3326463"/>
            <a:chExt cx="2528711" cy="24768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54C092-F088-4A52-B4FE-B3043715D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89" b="98006" l="3693" r="99432">
                          <a14:foregroundMark x1="67898" y1="7123" x2="19318" y2="22792"/>
                          <a14:foregroundMark x1="19318" y1="22792" x2="19034" y2="73504"/>
                          <a14:foregroundMark x1="19034" y1="73504" x2="43466" y2="88889"/>
                          <a14:foregroundMark x1="43466" y1="88889" x2="71591" y2="84330"/>
                          <a14:foregroundMark x1="71591" y1="84330" x2="88068" y2="54986"/>
                          <a14:foregroundMark x1="88068" y1="54986" x2="86080" y2="23362"/>
                          <a14:foregroundMark x1="86080" y1="23362" x2="50568" y2="7692"/>
                          <a14:foregroundMark x1="65341" y1="46154" x2="34659" y2="52991"/>
                          <a14:foregroundMark x1="34659" y1="52991" x2="34091" y2="54131"/>
                          <a14:foregroundMark x1="56818" y1="35613" x2="51989" y2="58120"/>
                          <a14:foregroundMark x1="51989" y1="58120" x2="48864" y2="37892"/>
                          <a14:foregroundMark x1="48295" y1="7123" x2="21023" y2="20513"/>
                          <a14:foregroundMark x1="21023" y1="20513" x2="9943" y2="41595"/>
                          <a14:foregroundMark x1="9943" y1="41595" x2="13352" y2="70370"/>
                          <a14:foregroundMark x1="13352" y1="70370" x2="31818" y2="86610"/>
                          <a14:foregroundMark x1="31818" y1="86610" x2="72443" y2="87749"/>
                          <a14:foregroundMark x1="72443" y1="87749" x2="92614" y2="41026"/>
                          <a14:foregroundMark x1="92614" y1="41026" x2="88352" y2="25641"/>
                          <a14:foregroundMark x1="95739" y1="36752" x2="99432" y2="59829"/>
                          <a14:foregroundMark x1="99432" y1="59829" x2="99432" y2="59829"/>
                          <a14:foregroundMark x1="93750" y1="56695" x2="63352" y2="92308"/>
                          <a14:foregroundMark x1="63352" y1="92308" x2="24432" y2="86325"/>
                          <a14:foregroundMark x1="24432" y1="86325" x2="9375" y2="68661"/>
                          <a14:foregroundMark x1="9375" y1="68661" x2="2841" y2="45299"/>
                          <a14:foregroundMark x1="2841" y1="45299" x2="22443" y2="13390"/>
                          <a14:foregroundMark x1="22443" y1="13390" x2="55966" y2="5128"/>
                          <a14:foregroundMark x1="55966" y1="5128" x2="56250" y2="5128"/>
                          <a14:foregroundMark x1="4261" y1="37892" x2="4261" y2="52991"/>
                          <a14:foregroundMark x1="33239" y1="94872" x2="57386" y2="98006"/>
                          <a14:foregroundMark x1="27841" y1="28775" x2="63352" y2="26781"/>
                          <a14:foregroundMark x1="63352" y1="26781" x2="66761" y2="27635"/>
                          <a14:foregroundMark x1="69034" y1="22507" x2="34659" y2="26781"/>
                          <a14:foregroundMark x1="53693" y1="20798" x2="30682" y2="29060"/>
                          <a14:foregroundMark x1="30682" y1="29060" x2="29545" y2="29915"/>
                          <a14:foregroundMark x1="71591" y1="21937" x2="38920" y2="19088"/>
                          <a14:foregroundMark x1="38920" y1="19088" x2="25568" y2="41880"/>
                          <a14:foregroundMark x1="25568" y1="41880" x2="24148" y2="51567"/>
                          <a14:foregroundMark x1="24148" y1="60399" x2="41193" y2="75783"/>
                          <a14:foregroundMark x1="41193" y1="75783" x2="42045" y2="75783"/>
                          <a14:foregroundMark x1="61080" y1="78917" x2="74716" y2="55271"/>
                          <a14:foregroundMark x1="74716" y1="55271" x2="77273" y2="43590"/>
                          <a14:foregroundMark x1="81534" y1="40456" x2="74432" y2="74359"/>
                          <a14:foregroundMark x1="74432" y1="74359" x2="71023" y2="80627"/>
                          <a14:foregroundMark x1="71591" y1="28205" x2="66761" y2="29915"/>
                          <a14:foregroundMark x1="27841" y1="71510" x2="43182" y2="77778"/>
                          <a14:foregroundMark x1="30398" y1="80057" x2="45170" y2="80627"/>
                          <a14:foregroundMark x1="36932" y1="3989" x2="59375" y2="39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01348" y="3326463"/>
              <a:ext cx="1891096" cy="18857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0C62B0-780D-48A5-B10D-8011ECCAAC44}"/>
                </a:ext>
              </a:extLst>
            </p:cNvPr>
            <p:cNvSpPr txBox="1"/>
            <p:nvPr/>
          </p:nvSpPr>
          <p:spPr>
            <a:xfrm>
              <a:off x="6705600" y="5157026"/>
              <a:ext cx="2528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xuyến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24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B8C0C-1241-495D-97C2-D57B36894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47" y="-10983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6AA781-E2DA-4CE4-AF97-0038D3A34E02}"/>
              </a:ext>
            </a:extLst>
          </p:cNvPr>
          <p:cNvSpPr txBox="1"/>
          <p:nvPr/>
        </p:nvSpPr>
        <p:spPr>
          <a:xfrm>
            <a:off x="4967111" y="248356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  <p:pic>
        <p:nvPicPr>
          <p:cNvPr id="6" name="Picture 4" descr="Biển báo cấm ô tô rẽ phải biển báo số 103b">
            <a:extLst>
              <a:ext uri="{FF2B5EF4-FFF2-40B4-BE49-F238E27FC236}">
                <a16:creationId xmlns:a16="http://schemas.microsoft.com/office/drawing/2014/main" id="{D5FAD35D-E3AA-4C1A-A450-593A106C2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00" b="93400" l="4200" r="94600">
                        <a14:foregroundMark x1="33400" y1="11800" x2="22000" y2="21800"/>
                        <a14:foregroundMark x1="22000" y1="21800" x2="13000" y2="35800"/>
                        <a14:foregroundMark x1="13000" y1="35800" x2="12800" y2="55800"/>
                        <a14:foregroundMark x1="12800" y1="55800" x2="20000" y2="71000"/>
                        <a14:foregroundMark x1="20000" y1="71000" x2="38000" y2="80600"/>
                        <a14:foregroundMark x1="38000" y1="80600" x2="62800" y2="81000"/>
                        <a14:foregroundMark x1="52000" y1="92400" x2="37600" y2="85600"/>
                        <a14:foregroundMark x1="37600" y1="85600" x2="4200" y2="42600"/>
                        <a14:foregroundMark x1="4200" y1="42600" x2="18800" y2="17800"/>
                        <a14:foregroundMark x1="18800" y1="17800" x2="37600" y2="11000"/>
                        <a14:foregroundMark x1="37600" y1="11000" x2="57400" y2="11200"/>
                        <a14:foregroundMark x1="57400" y1="11200" x2="74400" y2="19400"/>
                        <a14:foregroundMark x1="74400" y1="19400" x2="84600" y2="36600"/>
                        <a14:foregroundMark x1="84600" y1="36600" x2="87600" y2="53600"/>
                        <a14:foregroundMark x1="87600" y1="53600" x2="78000" y2="78400"/>
                        <a14:foregroundMark x1="78000" y1="78400" x2="75600" y2="81400"/>
                        <a14:foregroundMark x1="72000" y1="15400" x2="42800" y2="17000"/>
                        <a14:foregroundMark x1="42800" y1="17000" x2="28200" y2="27400"/>
                        <a14:foregroundMark x1="28200" y1="27400" x2="71200" y2="71800"/>
                        <a14:foregroundMark x1="51200" y1="88800" x2="70000" y2="86600"/>
                        <a14:foregroundMark x1="70000" y1="86600" x2="82600" y2="74800"/>
                        <a14:foregroundMark x1="82600" y1="74800" x2="92000" y2="40800"/>
                        <a14:foregroundMark x1="92000" y1="40800" x2="89397" y2="25353"/>
                        <a14:foregroundMark x1="72716" y1="8442" x2="52800" y2="5400"/>
                        <a14:foregroundMark x1="76675" y1="9047" x2="75978" y2="8941"/>
                        <a14:foregroundMark x1="77085" y1="9110" x2="76702" y2="9052"/>
                        <a14:foregroundMark x1="52800" y1="5400" x2="48800" y2="6000"/>
                        <a14:foregroundMark x1="41800" y1="93400" x2="55600" y2="93400"/>
                        <a14:foregroundMark x1="94200" y1="41600" x2="94600" y2="53000"/>
                        <a14:foregroundMark x1="44600" y1="25200" x2="36400" y2="37800"/>
                        <a14:foregroundMark x1="36400" y1="37800" x2="39000" y2="60200"/>
                        <a14:foregroundMark x1="39000" y1="60200" x2="61600" y2="54200"/>
                        <a14:foregroundMark x1="61600" y1="54200" x2="64800" y2="35200"/>
                        <a14:foregroundMark x1="64800" y1="35200" x2="47600" y2="32600"/>
                        <a14:foregroundMark x1="55600" y1="22800" x2="33600" y2="44200"/>
                        <a14:foregroundMark x1="33600" y1="44200" x2="41400" y2="63800"/>
                        <a14:foregroundMark x1="41400" y1="63800" x2="70000" y2="64000"/>
                        <a14:foregroundMark x1="70000" y1="64000" x2="77600" y2="45800"/>
                        <a14:foregroundMark x1="77600" y1="45800" x2="56200" y2="28800"/>
                        <a14:foregroundMark x1="56200" y1="28800" x2="30800" y2="30600"/>
                        <a14:foregroundMark x1="30800" y1="30600" x2="21600" y2="48000"/>
                        <a14:foregroundMark x1="21600" y1="48000" x2="32000" y2="64000"/>
                        <a14:foregroundMark x1="32000" y1="64000" x2="33000" y2="64000"/>
                        <a14:foregroundMark x1="62400" y1="64400" x2="30800" y2="67800"/>
                        <a14:foregroundMark x1="30800" y1="67800" x2="17000" y2="51800"/>
                        <a14:foregroundMark x1="17000" y1="51800" x2="31600" y2="25800"/>
                        <a14:foregroundMark x1="31600" y1="25800" x2="52200" y2="19600"/>
                        <a14:foregroundMark x1="52200" y1="19600" x2="70200" y2="24400"/>
                        <a14:foregroundMark x1="70200" y1="24400" x2="78200" y2="37000"/>
                        <a14:foregroundMark x1="78200" y1="37000" x2="76400" y2="57800"/>
                        <a14:foregroundMark x1="76400" y1="57800" x2="66400" y2="71600"/>
                        <a14:foregroundMark x1="66400" y1="71600" x2="58400" y2="76200"/>
                        <a14:foregroundMark x1="51200" y1="42400" x2="57600" y2="43200"/>
                        <a14:foregroundMark x1="43800" y1="51000" x2="45400" y2="61600"/>
                        <a14:foregroundMark x1="41800" y1="74600" x2="64400" y2="71800"/>
                        <a14:foregroundMark x1="64400" y1="71800" x2="64400" y2="71800"/>
                        <a14:backgroundMark x1="77200" y1="9000" x2="84600" y2="14200"/>
                        <a14:backgroundMark x1="83800" y1="16200" x2="89000" y2="23600"/>
                        <a14:backgroundMark x1="85000" y1="15800" x2="83800" y2="15000"/>
                        <a14:backgroundMark x1="89000" y1="23200" x2="89800" y2="25200"/>
                        <a14:backgroundMark x1="75600" y1="9800" x2="75200" y2="9400"/>
                        <a14:backgroundMark x1="73200" y1="9400" x2="74800" y2="9000"/>
                        <a14:backgroundMark x1="76800" y1="9400" x2="76400" y2="8200"/>
                        <a14:backgroundMark x1="76400" y1="9800" x2="72400" y2="7800"/>
                        <a14:backgroundMark x1="74400" y1="7400" x2="76800" y2="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b="-1280"/>
          <a:stretch/>
        </p:blipFill>
        <p:spPr bwMode="auto">
          <a:xfrm>
            <a:off x="1128501" y="1349703"/>
            <a:ext cx="2901701" cy="29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ổng hợp các loại biển báo hiệu lệnh và ý nghĩa của từng biển báo">
            <a:extLst>
              <a:ext uri="{FF2B5EF4-FFF2-40B4-BE49-F238E27FC236}">
                <a16:creationId xmlns:a16="http://schemas.microsoft.com/office/drawing/2014/main" id="{8DB3D4F1-B03A-4929-889E-ABE0183BF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00" b="35167" l="7000" r="23750">
                        <a14:foregroundMark x1="15375" y1="20000" x2="15125" y2="28833"/>
                        <a14:foregroundMark x1="15125" y1="28833" x2="16625" y2="3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" t="8332" r="74148" b="63779"/>
          <a:stretch/>
        </p:blipFill>
        <p:spPr bwMode="auto">
          <a:xfrm>
            <a:off x="3932476" y="33091"/>
            <a:ext cx="4067354" cy="407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ệ Thống Biển Báo Giao Thông Đường Bộ">
            <a:extLst>
              <a:ext uri="{FF2B5EF4-FFF2-40B4-BE49-F238E27FC236}">
                <a16:creationId xmlns:a16="http://schemas.microsoft.com/office/drawing/2014/main" id="{9D2EE848-25C7-4082-A441-02B7BC5A7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10" b="44928" l="78906" r="97852">
                        <a14:foregroundMark x1="96875" y1="36232" x2="97852" y2="38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r="-695" b="50000"/>
          <a:stretch/>
        </p:blipFill>
        <p:spPr bwMode="auto">
          <a:xfrm>
            <a:off x="7522287" y="509966"/>
            <a:ext cx="4289898" cy="39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71545D-6195-41FC-96F0-CC6C02F961EE}"/>
              </a:ext>
            </a:extLst>
          </p:cNvPr>
          <p:cNvSpPr txBox="1"/>
          <p:nvPr/>
        </p:nvSpPr>
        <p:spPr>
          <a:xfrm>
            <a:off x="8734869" y="383889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8F46C-9B5E-4B25-91AA-CD17989B2E7C}"/>
              </a:ext>
            </a:extLst>
          </p:cNvPr>
          <p:cNvSpPr txBox="1"/>
          <p:nvPr/>
        </p:nvSpPr>
        <p:spPr>
          <a:xfrm>
            <a:off x="1820169" y="41058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7291B-3597-4DE5-A92C-D99AFFB7663C}"/>
              </a:ext>
            </a:extLst>
          </p:cNvPr>
          <p:cNvSpPr txBox="1"/>
          <p:nvPr/>
        </p:nvSpPr>
        <p:spPr>
          <a:xfrm>
            <a:off x="5089955" y="4080009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8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77EA0C-621B-41EE-A854-7A39D0FDB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6CFA4C-3638-4285-9C33-333687BCE9A6}"/>
              </a:ext>
            </a:extLst>
          </p:cNvPr>
          <p:cNvSpPr txBox="1"/>
          <p:nvPr/>
        </p:nvSpPr>
        <p:spPr>
          <a:xfrm>
            <a:off x="3872088" y="2413337"/>
            <a:ext cx="37978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488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D461E-26E0-4EF0-9E00-72D486F59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95EA2-40CA-461B-BC56-133A18FAFFEE}"/>
              </a:ext>
            </a:extLst>
          </p:cNvPr>
          <p:cNvSpPr txBox="1"/>
          <p:nvPr/>
        </p:nvSpPr>
        <p:spPr>
          <a:xfrm>
            <a:off x="3059290" y="496711"/>
            <a:ext cx="7082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Khi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55F904-B2D0-423C-9702-5B02B783981F}"/>
              </a:ext>
            </a:extLst>
          </p:cNvPr>
          <p:cNvGrpSpPr/>
          <p:nvPr/>
        </p:nvGrpSpPr>
        <p:grpSpPr>
          <a:xfrm>
            <a:off x="2118139" y="1797201"/>
            <a:ext cx="2220752" cy="2607909"/>
            <a:chOff x="2118139" y="1797201"/>
            <a:chExt cx="2220752" cy="26079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7335A0-BA66-4A4C-A030-1A3A33F5FAF0}"/>
                </a:ext>
              </a:extLst>
            </p:cNvPr>
            <p:cNvSpPr txBox="1"/>
            <p:nvPr/>
          </p:nvSpPr>
          <p:spPr>
            <a:xfrm>
              <a:off x="2517423" y="4035778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MÀU ĐỎ</a:t>
              </a:r>
            </a:p>
          </p:txBody>
        </p:sp>
        <p:pic>
          <p:nvPicPr>
            <p:cNvPr id="7" name="Picture 28" descr="Hình ảnh Vòng Tròn Màu đỏ,trang Trí,clipart Vòng Tròn,mẫu đỏ PNG Miễn Phí  Tải Về - Lovepik">
              <a:extLst>
                <a:ext uri="{FF2B5EF4-FFF2-40B4-BE49-F238E27FC236}">
                  <a16:creationId xmlns:a16="http://schemas.microsoft.com/office/drawing/2014/main" id="{EEA2D15C-20DD-49DE-A251-58D77568C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977" b="91744" l="7907" r="97442">
                          <a14:foregroundMark x1="35698" y1="7558" x2="54302" y2="6977"/>
                          <a14:foregroundMark x1="54302" y1="6977" x2="55233" y2="6977"/>
                          <a14:foregroundMark x1="8023" y1="37442" x2="8837" y2="56047"/>
                          <a14:foregroundMark x1="35698" y1="91163" x2="54186" y2="91860"/>
                          <a14:foregroundMark x1="54186" y1="91860" x2="55000" y2="91163"/>
                          <a14:foregroundMark x1="91512" y1="38023" x2="95441" y2="50581"/>
                          <a14:foregroundMark x1="94069" y1="57739" x2="93837" y2="57791"/>
                          <a14:backgroundMark x1="96395" y1="51977" x2="96744" y2="57442"/>
                          <a14:backgroundMark x1="96047" y1="50581" x2="96047" y2="58605"/>
                          <a14:backgroundMark x1="96047" y1="58605" x2="96047" y2="58605"/>
                          <a14:backgroundMark x1="95233" y1="51047" x2="95465" y2="488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139" y="1797201"/>
              <a:ext cx="2220752" cy="2220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9DCC4F-5BEF-4504-9157-40F68D235333}"/>
              </a:ext>
            </a:extLst>
          </p:cNvPr>
          <p:cNvGrpSpPr/>
          <p:nvPr/>
        </p:nvGrpSpPr>
        <p:grpSpPr>
          <a:xfrm>
            <a:off x="7853111" y="1815027"/>
            <a:ext cx="2220751" cy="2601030"/>
            <a:chOff x="7853111" y="1815027"/>
            <a:chExt cx="2220751" cy="2601030"/>
          </a:xfrm>
        </p:grpSpPr>
        <p:pic>
          <p:nvPicPr>
            <p:cNvPr id="9" name="Picture 30" descr="Hình ảnh Vòng Tròn Màu Xanh Lá Cây PNG, Vector, PSD, và biểu tượng để tải  về miễn phí | pngtree">
              <a:extLst>
                <a:ext uri="{FF2B5EF4-FFF2-40B4-BE49-F238E27FC236}">
                  <a16:creationId xmlns:a16="http://schemas.microsoft.com/office/drawing/2014/main" id="{9C8DEC42-A836-472D-80AD-9CDF80577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78" b="94667" l="8000" r="95111">
                          <a14:foregroundMark x1="38667" y1="9333" x2="56000" y2="5778"/>
                          <a14:foregroundMark x1="8000" y1="37778" x2="9333" y2="55556"/>
                          <a14:foregroundMark x1="41333" y1="94667" x2="58667" y2="94222"/>
                          <a14:foregroundMark x1="95111" y1="39556" x2="90667" y2="5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111" y="1815027"/>
              <a:ext cx="2220751" cy="222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1C81C0-CB30-4542-9855-8AE3AA1B22E3}"/>
                </a:ext>
              </a:extLst>
            </p:cNvPr>
            <p:cNvSpPr txBox="1"/>
            <p:nvPr/>
          </p:nvSpPr>
          <p:spPr>
            <a:xfrm>
              <a:off x="8213581" y="4046725"/>
              <a:ext cx="1755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MÀU XANH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11C8B-027A-4ABD-B18C-3B3231196E19}"/>
              </a:ext>
            </a:extLst>
          </p:cNvPr>
          <p:cNvGrpSpPr/>
          <p:nvPr/>
        </p:nvGrpSpPr>
        <p:grpSpPr>
          <a:xfrm>
            <a:off x="4979013" y="1806191"/>
            <a:ext cx="2220752" cy="2598919"/>
            <a:chOff x="4979013" y="1806191"/>
            <a:chExt cx="2220752" cy="25989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856746-E040-4A81-8F03-FC2A4C98A57F}"/>
                </a:ext>
              </a:extLst>
            </p:cNvPr>
            <p:cNvSpPr txBox="1"/>
            <p:nvPr/>
          </p:nvSpPr>
          <p:spPr>
            <a:xfrm>
              <a:off x="5384909" y="4035778"/>
              <a:ext cx="173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MÀU VÀNG</a:t>
              </a:r>
            </a:p>
          </p:txBody>
        </p:sp>
        <p:pic>
          <p:nvPicPr>
            <p:cNvPr id="12" name="Picture 32" descr="Hình ảnh đồ họa Vòng tròn màu vàng PNG, 510+ nguồn tải về miễn phí.">
              <a:extLst>
                <a:ext uri="{FF2B5EF4-FFF2-40B4-BE49-F238E27FC236}">
                  <a16:creationId xmlns:a16="http://schemas.microsoft.com/office/drawing/2014/main" id="{A21E0005-F7A7-4E2E-A53E-A3BC6E851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67" b="91667" l="3889" r="94167">
                          <a14:foregroundMark x1="36111" y1="8056" x2="61111" y2="7222"/>
                          <a14:foregroundMark x1="9722" y1="36111" x2="8333" y2="51944"/>
                          <a14:foregroundMark x1="32222" y1="90278" x2="60556" y2="92222"/>
                          <a14:foregroundMark x1="93611" y1="39167" x2="94167" y2="56667"/>
                          <a14:foregroundMark x1="3889" y1="45556" x2="5278" y2="5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013" y="1806191"/>
              <a:ext cx="2220752" cy="2220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13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F7471-3F36-46D6-B1B3-D0445A8D6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AD12133-6705-4DB0-A6CF-1459E2C983A0}"/>
              </a:ext>
            </a:extLst>
          </p:cNvPr>
          <p:cNvGrpSpPr/>
          <p:nvPr/>
        </p:nvGrpSpPr>
        <p:grpSpPr>
          <a:xfrm>
            <a:off x="4064000" y="1101461"/>
            <a:ext cx="2814891" cy="3282671"/>
            <a:chOff x="4064000" y="1101461"/>
            <a:chExt cx="2814891" cy="3282671"/>
          </a:xfrm>
        </p:grpSpPr>
        <p:pic>
          <p:nvPicPr>
            <p:cNvPr id="3" name="Picture 28" descr="Hình ảnh Vòng Tròn Màu đỏ,trang Trí,clipart Vòng Tròn,mẫu đỏ PNG Miễn Phí  Tải Về - Lovepik">
              <a:extLst>
                <a:ext uri="{FF2B5EF4-FFF2-40B4-BE49-F238E27FC236}">
                  <a16:creationId xmlns:a16="http://schemas.microsoft.com/office/drawing/2014/main" id="{3AB1CCD7-1D50-498B-B426-8193F030B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977" b="91744" l="7907" r="97442">
                          <a14:foregroundMark x1="35698" y1="7558" x2="54302" y2="6977"/>
                          <a14:foregroundMark x1="54302" y1="6977" x2="55233" y2="6977"/>
                          <a14:foregroundMark x1="8023" y1="37442" x2="8837" y2="56047"/>
                          <a14:foregroundMark x1="35698" y1="91163" x2="54186" y2="91860"/>
                          <a14:foregroundMark x1="54186" y1="91860" x2="55000" y2="91163"/>
                          <a14:foregroundMark x1="91512" y1="38023" x2="95441" y2="50581"/>
                          <a14:foregroundMark x1="94069" y1="57739" x2="93837" y2="57791"/>
                          <a14:backgroundMark x1="96395" y1="51977" x2="96744" y2="57442"/>
                          <a14:backgroundMark x1="96047" y1="50581" x2="96047" y2="58605"/>
                          <a14:backgroundMark x1="96047" y1="58605" x2="96047" y2="58605"/>
                          <a14:backgroundMark x1="95233" y1="51047" x2="95465" y2="488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0" y="1101461"/>
              <a:ext cx="2814891" cy="281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E6F94A-10B7-460E-825F-91B82E55CB47}"/>
                </a:ext>
              </a:extLst>
            </p:cNvPr>
            <p:cNvSpPr txBox="1"/>
            <p:nvPr/>
          </p:nvSpPr>
          <p:spPr>
            <a:xfrm>
              <a:off x="4803423" y="4014800"/>
              <a:ext cx="15070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MÀU ĐỎ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1E4461-2826-46A0-A7AC-E86FD2CB0D9E}"/>
              </a:ext>
            </a:extLst>
          </p:cNvPr>
          <p:cNvSpPr txBox="1"/>
          <p:nvPr/>
        </p:nvSpPr>
        <p:spPr>
          <a:xfrm>
            <a:off x="3843868" y="289121"/>
            <a:ext cx="3665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CHÍNH XÁC </a:t>
            </a:r>
          </a:p>
        </p:txBody>
      </p:sp>
    </p:spTree>
    <p:extLst>
      <p:ext uri="{BB962C8B-B14F-4D97-AF65-F5344CB8AC3E}">
        <p14:creationId xmlns:p14="http://schemas.microsoft.com/office/powerpoint/2010/main" val="348711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48BF4-ED35-49E7-BD40-B5B1DBE2E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A8825-17D6-4CD8-A5D5-5FA8BEBFF26A}"/>
              </a:ext>
            </a:extLst>
          </p:cNvPr>
          <p:cNvSpPr txBox="1"/>
          <p:nvPr/>
        </p:nvSpPr>
        <p:spPr>
          <a:xfrm>
            <a:off x="3228622" y="462844"/>
            <a:ext cx="5554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BIỂN BÁO HIỆU LỆNH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5991EB-3406-44B3-999A-6A38DAC420B5}"/>
              </a:ext>
            </a:extLst>
          </p:cNvPr>
          <p:cNvGrpSpPr/>
          <p:nvPr/>
        </p:nvGrpSpPr>
        <p:grpSpPr>
          <a:xfrm>
            <a:off x="1708604" y="1979306"/>
            <a:ext cx="1954815" cy="2629515"/>
            <a:chOff x="1708604" y="1979306"/>
            <a:chExt cx="1954815" cy="26295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A7331A-877E-4BE0-B3A6-43D7B7EAD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8604" y="1979306"/>
              <a:ext cx="1954815" cy="19548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8EBDD5-7995-4CDB-8945-0A0DF32ED85E}"/>
                </a:ext>
              </a:extLst>
            </p:cNvPr>
            <p:cNvSpPr txBox="1"/>
            <p:nvPr/>
          </p:nvSpPr>
          <p:spPr>
            <a:xfrm>
              <a:off x="2482811" y="4131767"/>
              <a:ext cx="406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0CC464-9F09-487F-950C-02482AE5925A}"/>
              </a:ext>
            </a:extLst>
          </p:cNvPr>
          <p:cNvGrpSpPr/>
          <p:nvPr/>
        </p:nvGrpSpPr>
        <p:grpSpPr>
          <a:xfrm>
            <a:off x="3307645" y="1694494"/>
            <a:ext cx="5127585" cy="2914327"/>
            <a:chOff x="3307645" y="1694494"/>
            <a:chExt cx="5127585" cy="29143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1BF1E7-A48D-42A5-90DE-43452E6F5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29" b="70588" l="9825" r="89825">
                          <a14:foregroundMark x1="27719" y1="67320" x2="64561" y2="69281"/>
                          <a14:foregroundMark x1="50526" y1="6536" x2="48421" y2="5229"/>
                        </a14:backgroundRemoval>
                      </a14:imgEffect>
                    </a14:imgLayer>
                  </a14:imgProps>
                </a:ext>
              </a:extLst>
            </a:blip>
            <a:srcRect b="20940"/>
            <a:stretch/>
          </p:blipFill>
          <p:spPr>
            <a:xfrm>
              <a:off x="3307645" y="1694494"/>
              <a:ext cx="5127585" cy="23213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6AE8A-6A6D-41F5-9A73-F2B6264A0D8F}"/>
                </a:ext>
              </a:extLst>
            </p:cNvPr>
            <p:cNvSpPr txBox="1"/>
            <p:nvPr/>
          </p:nvSpPr>
          <p:spPr>
            <a:xfrm>
              <a:off x="5672504" y="4131767"/>
              <a:ext cx="3978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F26E16-7736-4735-A966-69641BC07984}"/>
              </a:ext>
            </a:extLst>
          </p:cNvPr>
          <p:cNvGrpSpPr/>
          <p:nvPr/>
        </p:nvGrpSpPr>
        <p:grpSpPr>
          <a:xfrm>
            <a:off x="7639816" y="576074"/>
            <a:ext cx="3435242" cy="3970689"/>
            <a:chOff x="7639816" y="576074"/>
            <a:chExt cx="3435242" cy="3970689"/>
          </a:xfrm>
        </p:grpSpPr>
        <p:pic>
          <p:nvPicPr>
            <p:cNvPr id="8" name="Picture 7" descr="Tổng hợp các loại biển báo hiệu lệnh và ý nghĩa của từng biển báo">
              <a:extLst>
                <a:ext uri="{FF2B5EF4-FFF2-40B4-BE49-F238E27FC236}">
                  <a16:creationId xmlns:a16="http://schemas.microsoft.com/office/drawing/2014/main" id="{FC3180B4-B9E5-4A66-85B1-84416F75D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000" b="35167" l="7000" r="23750">
                          <a14:foregroundMark x1="15375" y1="20000" x2="15125" y2="28833"/>
                          <a14:foregroundMark x1="15125" y1="28833" x2="16625" y2="35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" t="8332" r="74148" b="63779"/>
            <a:stretch/>
          </p:blipFill>
          <p:spPr bwMode="auto">
            <a:xfrm>
              <a:off x="7639816" y="576074"/>
              <a:ext cx="3435242" cy="3439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4B42F2-6FA7-426E-B24C-6E67FCAF390D}"/>
                </a:ext>
              </a:extLst>
            </p:cNvPr>
            <p:cNvSpPr txBox="1"/>
            <p:nvPr/>
          </p:nvSpPr>
          <p:spPr>
            <a:xfrm>
              <a:off x="9285856" y="4069709"/>
              <a:ext cx="42333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08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9C7E4-87A7-4D6D-893E-5416C4EF7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063792-9F83-4C9F-8566-881A7F8BE44D}"/>
              </a:ext>
            </a:extLst>
          </p:cNvPr>
          <p:cNvSpPr txBox="1"/>
          <p:nvPr/>
        </p:nvSpPr>
        <p:spPr>
          <a:xfrm>
            <a:off x="4128911" y="334623"/>
            <a:ext cx="3934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CHÍNH XÁC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5D3321-E2D4-4E2C-9827-1BF8FD808C42}"/>
              </a:ext>
            </a:extLst>
          </p:cNvPr>
          <p:cNvGrpSpPr/>
          <p:nvPr/>
        </p:nvGrpSpPr>
        <p:grpSpPr>
          <a:xfrm>
            <a:off x="4038660" y="857843"/>
            <a:ext cx="3435242" cy="3981184"/>
            <a:chOff x="4038660" y="857843"/>
            <a:chExt cx="3435242" cy="3981184"/>
          </a:xfrm>
        </p:grpSpPr>
        <p:pic>
          <p:nvPicPr>
            <p:cNvPr id="7" name="Picture 6" descr="Tổng hợp các loại biển báo hiệu lệnh và ý nghĩa của từng biển báo">
              <a:extLst>
                <a:ext uri="{FF2B5EF4-FFF2-40B4-BE49-F238E27FC236}">
                  <a16:creationId xmlns:a16="http://schemas.microsoft.com/office/drawing/2014/main" id="{54E77969-0089-4AEB-A2AE-A0B7C9F6E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000" b="35167" l="7000" r="23750">
                          <a14:foregroundMark x1="15375" y1="20000" x2="15125" y2="28833"/>
                          <a14:foregroundMark x1="15125" y1="28833" x2="16625" y2="35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" t="8332" r="74148" b="63779"/>
            <a:stretch/>
          </p:blipFill>
          <p:spPr bwMode="auto">
            <a:xfrm>
              <a:off x="4038660" y="857843"/>
              <a:ext cx="3435242" cy="3439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B979AB-451B-467F-9E01-986E63A658D6}"/>
                </a:ext>
              </a:extLst>
            </p:cNvPr>
            <p:cNvSpPr txBox="1"/>
            <p:nvPr/>
          </p:nvSpPr>
          <p:spPr>
            <a:xfrm>
              <a:off x="5544614" y="4361973"/>
              <a:ext cx="42333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49BDD-8C7C-4399-A6AA-4F238E80E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AFDF12-244F-4C74-AE99-638EBCD0C390}"/>
              </a:ext>
            </a:extLst>
          </p:cNvPr>
          <p:cNvSpPr txBox="1"/>
          <p:nvPr/>
        </p:nvSpPr>
        <p:spPr>
          <a:xfrm>
            <a:off x="3290711" y="368489"/>
            <a:ext cx="4656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BIỂN BÁO CẤM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9D0AF3-F98B-4DA8-BA7A-5822FCE35D63}"/>
              </a:ext>
            </a:extLst>
          </p:cNvPr>
          <p:cNvGrpSpPr/>
          <p:nvPr/>
        </p:nvGrpSpPr>
        <p:grpSpPr>
          <a:xfrm>
            <a:off x="520421" y="1401019"/>
            <a:ext cx="3396721" cy="3319208"/>
            <a:chOff x="520421" y="1401019"/>
            <a:chExt cx="3396721" cy="3319208"/>
          </a:xfrm>
        </p:grpSpPr>
        <p:pic>
          <p:nvPicPr>
            <p:cNvPr id="8" name="Picture 24" descr="biển đường dành cho người đi bộ, biển hiệu lệnh 305">
              <a:extLst>
                <a:ext uri="{FF2B5EF4-FFF2-40B4-BE49-F238E27FC236}">
                  <a16:creationId xmlns:a16="http://schemas.microsoft.com/office/drawing/2014/main" id="{8B8F7BF7-6E5B-422A-95CF-40D87D29B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2245" y1="39024" x2="50612" y2="66829"/>
                          <a14:foregroundMark x1="44898" y1="29756" x2="64898" y2="60976"/>
                          <a14:foregroundMark x1="64898" y1="60976" x2="45714" y2="70732"/>
                          <a14:foregroundMark x1="45714" y1="70732" x2="45306" y2="697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21" y="1401019"/>
              <a:ext cx="3396721" cy="284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246F03-DE1E-467A-8390-9BC5D083AECD}"/>
                </a:ext>
              </a:extLst>
            </p:cNvPr>
            <p:cNvSpPr txBox="1"/>
            <p:nvPr/>
          </p:nvSpPr>
          <p:spPr>
            <a:xfrm>
              <a:off x="2015581" y="4243173"/>
              <a:ext cx="406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39D6EA-7C6B-42A6-8F43-EAA99CF7F0F1}"/>
              </a:ext>
            </a:extLst>
          </p:cNvPr>
          <p:cNvGrpSpPr/>
          <p:nvPr/>
        </p:nvGrpSpPr>
        <p:grpSpPr>
          <a:xfrm>
            <a:off x="5042436" y="1554950"/>
            <a:ext cx="2474831" cy="3165277"/>
            <a:chOff x="5042436" y="1554950"/>
            <a:chExt cx="2474831" cy="3165277"/>
          </a:xfrm>
        </p:grpSpPr>
        <p:pic>
          <p:nvPicPr>
            <p:cNvPr id="9" name="Picture 4" descr="Biển báo cấm ô tô rẽ phải biển báo số 103b">
              <a:extLst>
                <a:ext uri="{FF2B5EF4-FFF2-40B4-BE49-F238E27FC236}">
                  <a16:creationId xmlns:a16="http://schemas.microsoft.com/office/drawing/2014/main" id="{EA15BB00-F043-4E7C-9AE6-559A5850B2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00" b="93400" l="4200" r="94600">
                          <a14:foregroundMark x1="33400" y1="11800" x2="22000" y2="21800"/>
                          <a14:foregroundMark x1="22000" y1="21800" x2="13000" y2="35800"/>
                          <a14:foregroundMark x1="13000" y1="35800" x2="12800" y2="55800"/>
                          <a14:foregroundMark x1="12800" y1="55800" x2="20000" y2="71000"/>
                          <a14:foregroundMark x1="20000" y1="71000" x2="38000" y2="80600"/>
                          <a14:foregroundMark x1="38000" y1="80600" x2="62800" y2="81000"/>
                          <a14:foregroundMark x1="52000" y1="92400" x2="37600" y2="85600"/>
                          <a14:foregroundMark x1="37600" y1="85600" x2="4200" y2="42600"/>
                          <a14:foregroundMark x1="4200" y1="42600" x2="18800" y2="17800"/>
                          <a14:foregroundMark x1="18800" y1="17800" x2="37600" y2="11000"/>
                          <a14:foregroundMark x1="37600" y1="11000" x2="57400" y2="11200"/>
                          <a14:foregroundMark x1="57400" y1="11200" x2="74400" y2="19400"/>
                          <a14:foregroundMark x1="74400" y1="19400" x2="84600" y2="36600"/>
                          <a14:foregroundMark x1="84600" y1="36600" x2="87600" y2="53600"/>
                          <a14:foregroundMark x1="87600" y1="53600" x2="78000" y2="78400"/>
                          <a14:foregroundMark x1="78000" y1="78400" x2="75600" y2="81400"/>
                          <a14:foregroundMark x1="72000" y1="15400" x2="42800" y2="17000"/>
                          <a14:foregroundMark x1="42800" y1="17000" x2="28200" y2="27400"/>
                          <a14:foregroundMark x1="28200" y1="27400" x2="71200" y2="71800"/>
                          <a14:foregroundMark x1="51200" y1="88800" x2="70000" y2="86600"/>
                          <a14:foregroundMark x1="70000" y1="86600" x2="82600" y2="74800"/>
                          <a14:foregroundMark x1="82600" y1="74800" x2="92000" y2="40800"/>
                          <a14:foregroundMark x1="92000" y1="40800" x2="89397" y2="25353"/>
                          <a14:foregroundMark x1="72716" y1="8442" x2="52800" y2="5400"/>
                          <a14:foregroundMark x1="76675" y1="9047" x2="75978" y2="8941"/>
                          <a14:foregroundMark x1="77085" y1="9110" x2="76702" y2="9052"/>
                          <a14:foregroundMark x1="52800" y1="5400" x2="48800" y2="6000"/>
                          <a14:foregroundMark x1="41800" y1="93400" x2="55600" y2="93400"/>
                          <a14:foregroundMark x1="94200" y1="41600" x2="94600" y2="53000"/>
                          <a14:foregroundMark x1="44600" y1="25200" x2="36400" y2="37800"/>
                          <a14:foregroundMark x1="36400" y1="37800" x2="39000" y2="60200"/>
                          <a14:foregroundMark x1="39000" y1="60200" x2="61600" y2="54200"/>
                          <a14:foregroundMark x1="61600" y1="54200" x2="64800" y2="35200"/>
                          <a14:foregroundMark x1="64800" y1="35200" x2="47600" y2="32600"/>
                          <a14:foregroundMark x1="55600" y1="22800" x2="33600" y2="44200"/>
                          <a14:foregroundMark x1="33600" y1="44200" x2="41400" y2="63800"/>
                          <a14:foregroundMark x1="41400" y1="63800" x2="70000" y2="64000"/>
                          <a14:foregroundMark x1="70000" y1="64000" x2="77600" y2="45800"/>
                          <a14:foregroundMark x1="77600" y1="45800" x2="56200" y2="28800"/>
                          <a14:foregroundMark x1="56200" y1="28800" x2="30800" y2="30600"/>
                          <a14:foregroundMark x1="30800" y1="30600" x2="21600" y2="48000"/>
                          <a14:foregroundMark x1="21600" y1="48000" x2="32000" y2="64000"/>
                          <a14:foregroundMark x1="32000" y1="64000" x2="33000" y2="64000"/>
                          <a14:foregroundMark x1="62400" y1="64400" x2="30800" y2="67800"/>
                          <a14:foregroundMark x1="30800" y1="67800" x2="17000" y2="51800"/>
                          <a14:foregroundMark x1="17000" y1="51800" x2="31600" y2="25800"/>
                          <a14:foregroundMark x1="31600" y1="25800" x2="52200" y2="19600"/>
                          <a14:foregroundMark x1="52200" y1="19600" x2="70200" y2="24400"/>
                          <a14:foregroundMark x1="70200" y1="24400" x2="78200" y2="37000"/>
                          <a14:foregroundMark x1="78200" y1="37000" x2="76400" y2="57800"/>
                          <a14:foregroundMark x1="76400" y1="57800" x2="66400" y2="71600"/>
                          <a14:foregroundMark x1="66400" y1="71600" x2="58400" y2="76200"/>
                          <a14:foregroundMark x1="51200" y1="42400" x2="57600" y2="43200"/>
                          <a14:foregroundMark x1="43800" y1="51000" x2="45400" y2="61600"/>
                          <a14:foregroundMark x1="41800" y1="74600" x2="64400" y2="71800"/>
                          <a14:foregroundMark x1="64400" y1="71800" x2="64400" y2="71800"/>
                          <a14:backgroundMark x1="77200" y1="9000" x2="84600" y2="14200"/>
                          <a14:backgroundMark x1="83800" y1="16200" x2="89000" y2="23600"/>
                          <a14:backgroundMark x1="85000" y1="15800" x2="83800" y2="15000"/>
                          <a14:backgroundMark x1="89000" y1="23200" x2="89800" y2="25200"/>
                          <a14:backgroundMark x1="75600" y1="9800" x2="75200" y2="9400"/>
                          <a14:backgroundMark x1="73200" y1="9400" x2="74800" y2="9000"/>
                          <a14:backgroundMark x1="76800" y1="9400" x2="76400" y2="8200"/>
                          <a14:backgroundMark x1="76400" y1="9800" x2="72400" y2="7800"/>
                          <a14:backgroundMark x1="74400" y1="7400" x2="768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" b="-1280"/>
            <a:stretch/>
          </p:blipFill>
          <p:spPr bwMode="auto">
            <a:xfrm>
              <a:off x="5042436" y="1554950"/>
              <a:ext cx="2474831" cy="2534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2C698E-4455-4AA4-814C-A37F3DE55DCE}"/>
                </a:ext>
              </a:extLst>
            </p:cNvPr>
            <p:cNvSpPr txBox="1"/>
            <p:nvPr/>
          </p:nvSpPr>
          <p:spPr>
            <a:xfrm>
              <a:off x="6096000" y="4243173"/>
              <a:ext cx="3978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B45F161-5E10-42EA-8C9F-3E0F7D82563C}"/>
              </a:ext>
            </a:extLst>
          </p:cNvPr>
          <p:cNvGrpSpPr/>
          <p:nvPr/>
        </p:nvGrpSpPr>
        <p:grpSpPr>
          <a:xfrm>
            <a:off x="8450030" y="1169006"/>
            <a:ext cx="3325884" cy="3367667"/>
            <a:chOff x="8450030" y="1169006"/>
            <a:chExt cx="3325884" cy="3367667"/>
          </a:xfrm>
        </p:grpSpPr>
        <p:pic>
          <p:nvPicPr>
            <p:cNvPr id="10" name="Picture 9" descr="Hệ Thống Biển Báo Giao Thông Đường Bộ">
              <a:extLst>
                <a:ext uri="{FF2B5EF4-FFF2-40B4-BE49-F238E27FC236}">
                  <a16:creationId xmlns:a16="http://schemas.microsoft.com/office/drawing/2014/main" id="{E6C05A1D-18E5-4210-9E4C-4607016625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10" b="44928" l="78906" r="97852">
                          <a14:foregroundMark x1="96875" y1="36232" x2="97852" y2="387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21" r="-695" b="50000"/>
            <a:stretch/>
          </p:blipFill>
          <p:spPr bwMode="auto">
            <a:xfrm>
              <a:off x="8450030" y="1169006"/>
              <a:ext cx="3325884" cy="307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13EE8-9F24-478B-AC41-B358E1A1BFBE}"/>
                </a:ext>
              </a:extLst>
            </p:cNvPr>
            <p:cNvSpPr txBox="1"/>
            <p:nvPr/>
          </p:nvSpPr>
          <p:spPr>
            <a:xfrm>
              <a:off x="9956218" y="4059619"/>
              <a:ext cx="42333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19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An Toàn Giao Thông  Bé Bảo An  Nhạc Thiếu Nhi Hay Nhất_720pHF">
            <a:hlinkClick r:id="" action="ppaction://media"/>
            <a:extLst>
              <a:ext uri="{FF2B5EF4-FFF2-40B4-BE49-F238E27FC236}">
                <a16:creationId xmlns:a16="http://schemas.microsoft.com/office/drawing/2014/main" id="{97814C82-C1AF-4DBD-B47F-C21B5216E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2C106-1336-4BF4-B6DB-661D88D96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060D1-39EC-44E5-9069-C7FFF141A5A3}"/>
              </a:ext>
            </a:extLst>
          </p:cNvPr>
          <p:cNvSpPr txBox="1"/>
          <p:nvPr/>
        </p:nvSpPr>
        <p:spPr>
          <a:xfrm>
            <a:off x="3042355" y="449589"/>
            <a:ext cx="697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BIỂN BÁO NGUY HIỂM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0FE1CF-CA6D-462E-94F0-05330192AA9D}"/>
              </a:ext>
            </a:extLst>
          </p:cNvPr>
          <p:cNvGrpSpPr/>
          <p:nvPr/>
        </p:nvGrpSpPr>
        <p:grpSpPr>
          <a:xfrm>
            <a:off x="180622" y="1740446"/>
            <a:ext cx="4698472" cy="2799981"/>
            <a:chOff x="180622" y="1740446"/>
            <a:chExt cx="4698472" cy="2799981"/>
          </a:xfrm>
        </p:grpSpPr>
        <p:pic>
          <p:nvPicPr>
            <p:cNvPr id="7" name="Picture 12" descr="Biển báo cấm đi ngược chiều là biển báo gì?">
              <a:extLst>
                <a:ext uri="{FF2B5EF4-FFF2-40B4-BE49-F238E27FC236}">
                  <a16:creationId xmlns:a16="http://schemas.microsoft.com/office/drawing/2014/main" id="{247D1DA6-A6E2-48AE-9CB8-062848819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2613" y1="45545" x2="61982" y2="45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22" y="1740446"/>
              <a:ext cx="4698472" cy="2565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092FFD-1A81-4452-BA6F-3A3984CC9B6C}"/>
                </a:ext>
              </a:extLst>
            </p:cNvPr>
            <p:cNvSpPr txBox="1"/>
            <p:nvPr/>
          </p:nvSpPr>
          <p:spPr>
            <a:xfrm>
              <a:off x="1090872" y="4140317"/>
              <a:ext cx="2793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3B517-83B6-475E-AF14-5D55267A5F5F}"/>
              </a:ext>
            </a:extLst>
          </p:cNvPr>
          <p:cNvGrpSpPr/>
          <p:nvPr/>
        </p:nvGrpSpPr>
        <p:grpSpPr>
          <a:xfrm>
            <a:off x="3714045" y="1720690"/>
            <a:ext cx="5127585" cy="3089027"/>
            <a:chOff x="3714045" y="1720690"/>
            <a:chExt cx="5127585" cy="30890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4EDBDF-BA9B-4568-83EE-62E2268CD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9" b="70588" l="9825" r="89825">
                          <a14:foregroundMark x1="27719" y1="67320" x2="64561" y2="69281"/>
                          <a14:foregroundMark x1="50526" y1="6536" x2="48421" y2="5229"/>
                        </a14:backgroundRemoval>
                      </a14:imgEffect>
                    </a14:imgLayer>
                  </a14:imgProps>
                </a:ext>
              </a:extLst>
            </a:blip>
            <a:srcRect b="20940"/>
            <a:stretch/>
          </p:blipFill>
          <p:spPr>
            <a:xfrm>
              <a:off x="3714045" y="1720690"/>
              <a:ext cx="5127585" cy="23213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98AE6F-C502-42FD-BDF3-F2CAADA74078}"/>
                </a:ext>
              </a:extLst>
            </p:cNvPr>
            <p:cNvSpPr txBox="1"/>
            <p:nvPr/>
          </p:nvSpPr>
          <p:spPr>
            <a:xfrm>
              <a:off x="4794347" y="4101831"/>
              <a:ext cx="3466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viền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7F35319-F579-4FD4-9ABA-DB3DCC701EC9}"/>
              </a:ext>
            </a:extLst>
          </p:cNvPr>
          <p:cNvGrpSpPr/>
          <p:nvPr/>
        </p:nvGrpSpPr>
        <p:grpSpPr>
          <a:xfrm>
            <a:off x="8412517" y="1422398"/>
            <a:ext cx="3547987" cy="3456914"/>
            <a:chOff x="8412517" y="1422398"/>
            <a:chExt cx="3547987" cy="3456914"/>
          </a:xfrm>
        </p:grpSpPr>
        <p:pic>
          <p:nvPicPr>
            <p:cNvPr id="9" name="Picture 24" descr="biển đường dành cho người đi bộ, biển hiệu lệnh 305">
              <a:extLst>
                <a:ext uri="{FF2B5EF4-FFF2-40B4-BE49-F238E27FC236}">
                  <a16:creationId xmlns:a16="http://schemas.microsoft.com/office/drawing/2014/main" id="{76CE8E19-B887-4C27-9A61-536F85E63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2245" y1="39024" x2="50612" y2="66829"/>
                          <a14:foregroundMark x1="44898" y1="29756" x2="64898" y2="60976"/>
                          <a14:foregroundMark x1="64898" y1="60976" x2="45714" y2="70732"/>
                          <a14:foregroundMark x1="45714" y1="70732" x2="45306" y2="697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517" y="1422398"/>
              <a:ext cx="3396721" cy="284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3A071F-7D74-4033-9303-95D3F64958D7}"/>
                </a:ext>
              </a:extLst>
            </p:cNvPr>
            <p:cNvSpPr txBox="1"/>
            <p:nvPr/>
          </p:nvSpPr>
          <p:spPr>
            <a:xfrm>
              <a:off x="8935312" y="4171426"/>
              <a:ext cx="30251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4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22649-4A36-4D79-BF56-06E661075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3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9C4AAA-55CF-40F7-9BD3-262EFDA47331}"/>
              </a:ext>
            </a:extLst>
          </p:cNvPr>
          <p:cNvSpPr txBox="1"/>
          <p:nvPr/>
        </p:nvSpPr>
        <p:spPr>
          <a:xfrm>
            <a:off x="4128911" y="628134"/>
            <a:ext cx="3934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CHÍNH XÁC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63013A-6EC8-43D3-8506-87C0E1DF88EF}"/>
              </a:ext>
            </a:extLst>
          </p:cNvPr>
          <p:cNvGrpSpPr/>
          <p:nvPr/>
        </p:nvGrpSpPr>
        <p:grpSpPr>
          <a:xfrm>
            <a:off x="3532207" y="2014201"/>
            <a:ext cx="5127585" cy="3089027"/>
            <a:chOff x="3714045" y="1720690"/>
            <a:chExt cx="5127585" cy="30890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08F578-1909-4912-8226-612296C79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29" b="70588" l="9825" r="89825">
                          <a14:foregroundMark x1="27719" y1="67320" x2="64561" y2="69281"/>
                          <a14:foregroundMark x1="50526" y1="6536" x2="48421" y2="5229"/>
                        </a14:backgroundRemoval>
                      </a14:imgEffect>
                    </a14:imgLayer>
                  </a14:imgProps>
                </a:ext>
              </a:extLst>
            </a:blip>
            <a:srcRect b="20940"/>
            <a:stretch/>
          </p:blipFill>
          <p:spPr>
            <a:xfrm>
              <a:off x="3714045" y="1720690"/>
              <a:ext cx="5127585" cy="23213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00B9CE-8967-4FF6-BA80-C54809127B15}"/>
                </a:ext>
              </a:extLst>
            </p:cNvPr>
            <p:cNvSpPr txBox="1"/>
            <p:nvPr/>
          </p:nvSpPr>
          <p:spPr>
            <a:xfrm>
              <a:off x="4794347" y="4101831"/>
              <a:ext cx="3466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viền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1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mẫu hình nền PowerPoint cảm ơn cuối slide đẹp nhất, tinh tế và ấn  tượng">
            <a:extLst>
              <a:ext uri="{FF2B5EF4-FFF2-40B4-BE49-F238E27FC236}">
                <a16:creationId xmlns:a16="http://schemas.microsoft.com/office/drawing/2014/main" id="{B56CEAB3-24B3-4075-ACF1-5B2230FA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7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A2631-8DC7-4D75-9C19-6AC0DABC8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2"/>
            <a:ext cx="12191999" cy="7010401"/>
          </a:xfrm>
          <a:prstGeom prst="rect">
            <a:avLst/>
          </a:prstGeom>
        </p:spPr>
      </p:pic>
      <p:pic>
        <p:nvPicPr>
          <p:cNvPr id="3" name="Picture 2" descr="Hệ Thống Biển Báo Giao Thông Đường Bộ">
            <a:extLst>
              <a:ext uri="{FF2B5EF4-FFF2-40B4-BE49-F238E27FC236}">
                <a16:creationId xmlns:a16="http://schemas.microsoft.com/office/drawing/2014/main" id="{8849BA31-4365-41E5-8366-C5FCE4FAA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0" b="44928" l="78906" r="97852">
                        <a14:foregroundMark x1="96875" y1="36232" x2="97852" y2="38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r="-695" b="50000"/>
          <a:stretch/>
        </p:blipFill>
        <p:spPr bwMode="auto">
          <a:xfrm>
            <a:off x="225658" y="880534"/>
            <a:ext cx="3541665" cy="39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iển báo cấm ô tô rẽ phải biển báo số 103b">
            <a:extLst>
              <a:ext uri="{FF2B5EF4-FFF2-40B4-BE49-F238E27FC236}">
                <a16:creationId xmlns:a16="http://schemas.microsoft.com/office/drawing/2014/main" id="{E2E2FE7B-8E79-4479-8140-E84B12AEEC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Biển báo cấm ô tô rẽ phải biển báo số 103b">
            <a:extLst>
              <a:ext uri="{FF2B5EF4-FFF2-40B4-BE49-F238E27FC236}">
                <a16:creationId xmlns:a16="http://schemas.microsoft.com/office/drawing/2014/main" id="{18F1CE53-98C0-4C06-9911-31DFE1B1A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3400" l="4200" r="94600">
                        <a14:foregroundMark x1="33400" y1="11800" x2="22000" y2="21800"/>
                        <a14:foregroundMark x1="22000" y1="21800" x2="13000" y2="35800"/>
                        <a14:foregroundMark x1="13000" y1="35800" x2="12800" y2="55800"/>
                        <a14:foregroundMark x1="12800" y1="55800" x2="20000" y2="71000"/>
                        <a14:foregroundMark x1="20000" y1="71000" x2="38000" y2="80600"/>
                        <a14:foregroundMark x1="38000" y1="80600" x2="62800" y2="81000"/>
                        <a14:foregroundMark x1="52000" y1="92400" x2="37600" y2="85600"/>
                        <a14:foregroundMark x1="37600" y1="85600" x2="4200" y2="42600"/>
                        <a14:foregroundMark x1="4200" y1="42600" x2="18800" y2="17800"/>
                        <a14:foregroundMark x1="18800" y1="17800" x2="37600" y2="11000"/>
                        <a14:foregroundMark x1="37600" y1="11000" x2="57400" y2="11200"/>
                        <a14:foregroundMark x1="57400" y1="11200" x2="74400" y2="19400"/>
                        <a14:foregroundMark x1="74400" y1="19400" x2="84600" y2="36600"/>
                        <a14:foregroundMark x1="84600" y1="36600" x2="87600" y2="53600"/>
                        <a14:foregroundMark x1="87600" y1="53600" x2="78000" y2="78400"/>
                        <a14:foregroundMark x1="78000" y1="78400" x2="75600" y2="81400"/>
                        <a14:foregroundMark x1="72000" y1="15400" x2="42800" y2="17000"/>
                        <a14:foregroundMark x1="42800" y1="17000" x2="28200" y2="27400"/>
                        <a14:foregroundMark x1="28200" y1="27400" x2="71200" y2="71800"/>
                        <a14:foregroundMark x1="51200" y1="88800" x2="70000" y2="86600"/>
                        <a14:foregroundMark x1="70000" y1="86600" x2="82600" y2="74800"/>
                        <a14:foregroundMark x1="82600" y1="74800" x2="92000" y2="40800"/>
                        <a14:foregroundMark x1="92000" y1="40800" x2="89397" y2="25353"/>
                        <a14:foregroundMark x1="72716" y1="8442" x2="52800" y2="5400"/>
                        <a14:foregroundMark x1="76675" y1="9047" x2="75978" y2="8941"/>
                        <a14:foregroundMark x1="77085" y1="9110" x2="76702" y2="9052"/>
                        <a14:foregroundMark x1="52800" y1="5400" x2="48800" y2="6000"/>
                        <a14:foregroundMark x1="41800" y1="93400" x2="55600" y2="93400"/>
                        <a14:foregroundMark x1="94200" y1="41600" x2="94600" y2="53000"/>
                        <a14:foregroundMark x1="44600" y1="25200" x2="36400" y2="37800"/>
                        <a14:foregroundMark x1="36400" y1="37800" x2="39000" y2="60200"/>
                        <a14:foregroundMark x1="39000" y1="60200" x2="61600" y2="54200"/>
                        <a14:foregroundMark x1="61600" y1="54200" x2="64800" y2="35200"/>
                        <a14:foregroundMark x1="64800" y1="35200" x2="47600" y2="32600"/>
                        <a14:foregroundMark x1="55600" y1="22800" x2="33600" y2="44200"/>
                        <a14:foregroundMark x1="33600" y1="44200" x2="41400" y2="63800"/>
                        <a14:foregroundMark x1="41400" y1="63800" x2="70000" y2="64000"/>
                        <a14:foregroundMark x1="70000" y1="64000" x2="77600" y2="45800"/>
                        <a14:foregroundMark x1="77600" y1="45800" x2="56200" y2="28800"/>
                        <a14:foregroundMark x1="56200" y1="28800" x2="30800" y2="30600"/>
                        <a14:foregroundMark x1="30800" y1="30600" x2="21600" y2="48000"/>
                        <a14:foregroundMark x1="21600" y1="48000" x2="32000" y2="64000"/>
                        <a14:foregroundMark x1="32000" y1="64000" x2="33000" y2="64000"/>
                        <a14:foregroundMark x1="62400" y1="64400" x2="30800" y2="67800"/>
                        <a14:foregroundMark x1="30800" y1="67800" x2="17000" y2="51800"/>
                        <a14:foregroundMark x1="17000" y1="51800" x2="31600" y2="25800"/>
                        <a14:foregroundMark x1="31600" y1="25800" x2="52200" y2="19600"/>
                        <a14:foregroundMark x1="52200" y1="19600" x2="70200" y2="24400"/>
                        <a14:foregroundMark x1="70200" y1="24400" x2="78200" y2="37000"/>
                        <a14:foregroundMark x1="78200" y1="37000" x2="76400" y2="57800"/>
                        <a14:foregroundMark x1="76400" y1="57800" x2="66400" y2="71600"/>
                        <a14:foregroundMark x1="66400" y1="71600" x2="58400" y2="76200"/>
                        <a14:foregroundMark x1="51200" y1="42400" x2="57600" y2="43200"/>
                        <a14:foregroundMark x1="43800" y1="51000" x2="45400" y2="61600"/>
                        <a14:foregroundMark x1="41800" y1="74600" x2="64400" y2="71800"/>
                        <a14:foregroundMark x1="64400" y1="71800" x2="64400" y2="71800"/>
                        <a14:backgroundMark x1="77200" y1="9000" x2="84600" y2="14200"/>
                        <a14:backgroundMark x1="83800" y1="16200" x2="89000" y2="23600"/>
                        <a14:backgroundMark x1="85000" y1="15800" x2="83800" y2="15000"/>
                        <a14:backgroundMark x1="89000" y1="23200" x2="89800" y2="25200"/>
                        <a14:backgroundMark x1="75600" y1="9800" x2="75200" y2="9400"/>
                        <a14:backgroundMark x1="73200" y1="9400" x2="74800" y2="9000"/>
                        <a14:backgroundMark x1="76800" y1="9400" x2="76400" y2="8200"/>
                        <a14:backgroundMark x1="76400" y1="9800" x2="72400" y2="7800"/>
                        <a14:backgroundMark x1="74400" y1="7400" x2="76800" y2="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b="-1280"/>
          <a:stretch/>
        </p:blipFill>
        <p:spPr bwMode="auto">
          <a:xfrm>
            <a:off x="4492748" y="1328635"/>
            <a:ext cx="2901701" cy="29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ổng hợp các loại biển báo hiệu lệnh và ý nghĩa của từng biển báo">
            <a:extLst>
              <a:ext uri="{FF2B5EF4-FFF2-40B4-BE49-F238E27FC236}">
                <a16:creationId xmlns:a16="http://schemas.microsoft.com/office/drawing/2014/main" id="{BE259B7E-1729-4AE0-9668-5D1E92792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00" b="35167" l="7000" r="23750">
                        <a14:foregroundMark x1="15375" y1="20000" x2="15125" y2="28833"/>
                        <a14:foregroundMark x1="15125" y1="28833" x2="16625" y2="3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" t="8332" r="74148" b="63779"/>
          <a:stretch/>
        </p:blipFill>
        <p:spPr bwMode="auto">
          <a:xfrm>
            <a:off x="8042721" y="143488"/>
            <a:ext cx="4067354" cy="407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54A84-4E77-4663-BCB3-31DF88737835}"/>
              </a:ext>
            </a:extLst>
          </p:cNvPr>
          <p:cNvSpPr txBox="1"/>
          <p:nvPr/>
        </p:nvSpPr>
        <p:spPr>
          <a:xfrm>
            <a:off x="1128821" y="412646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5C815-0E0E-4B5C-B44E-AA8844451C33}"/>
              </a:ext>
            </a:extLst>
          </p:cNvPr>
          <p:cNvSpPr txBox="1"/>
          <p:nvPr/>
        </p:nvSpPr>
        <p:spPr>
          <a:xfrm>
            <a:off x="5184417" y="411538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423DA-429A-40D4-A1EE-9310915AB013}"/>
              </a:ext>
            </a:extLst>
          </p:cNvPr>
          <p:cNvSpPr txBox="1"/>
          <p:nvPr/>
        </p:nvSpPr>
        <p:spPr>
          <a:xfrm>
            <a:off x="9247359" y="4126466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349DA-B02F-4837-A3BE-97A1EE36C47F}"/>
              </a:ext>
            </a:extLst>
          </p:cNvPr>
          <p:cNvSpPr txBox="1"/>
          <p:nvPr/>
        </p:nvSpPr>
        <p:spPr>
          <a:xfrm>
            <a:off x="3526750" y="140660"/>
            <a:ext cx="4833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BIỂN BÁO</a:t>
            </a:r>
          </a:p>
        </p:txBody>
      </p:sp>
    </p:spTree>
    <p:extLst>
      <p:ext uri="{BB962C8B-B14F-4D97-AF65-F5344CB8AC3E}">
        <p14:creationId xmlns:p14="http://schemas.microsoft.com/office/powerpoint/2010/main" val="31410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4BC4E-63B8-4872-AE83-5C181553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Hệ Thống Biển Báo Giao Thông Đường Bộ">
            <a:extLst>
              <a:ext uri="{FF2B5EF4-FFF2-40B4-BE49-F238E27FC236}">
                <a16:creationId xmlns:a16="http://schemas.microsoft.com/office/drawing/2014/main" id="{A881AF09-9AE0-41CD-AA08-8869E1347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0" b="44928" l="78906" r="97852">
                        <a14:foregroundMark x1="96875" y1="36232" x2="97852" y2="38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r="-695" b="50000"/>
          <a:stretch/>
        </p:blipFill>
        <p:spPr bwMode="auto">
          <a:xfrm>
            <a:off x="3285681" y="704733"/>
            <a:ext cx="4600905" cy="47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2F088-1AE6-48BD-95AE-3EF15073D622}"/>
              </a:ext>
            </a:extLst>
          </p:cNvPr>
          <p:cNvSpPr txBox="1"/>
          <p:nvPr/>
        </p:nvSpPr>
        <p:spPr>
          <a:xfrm>
            <a:off x="3453834" y="400030"/>
            <a:ext cx="44327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NGUY HIỂM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92626-0F07-4161-9D98-1CEA1942E219}"/>
              </a:ext>
            </a:extLst>
          </p:cNvPr>
          <p:cNvSpPr txBox="1"/>
          <p:nvPr/>
        </p:nvSpPr>
        <p:spPr>
          <a:xfrm>
            <a:off x="4293871" y="4684889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2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4075C-3D9B-4DB4-AF44-407078744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29"/>
            <a:ext cx="12451821" cy="7599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B3F29-4158-48C1-8EBC-BA8E5FBDD7D2}"/>
              </a:ext>
            </a:extLst>
          </p:cNvPr>
          <p:cNvSpPr txBox="1"/>
          <p:nvPr/>
        </p:nvSpPr>
        <p:spPr>
          <a:xfrm>
            <a:off x="3099408" y="-12896"/>
            <a:ext cx="5789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BIỂN BÁO NGUY HIỂM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029FE2-0848-4302-AC89-1DA4C32B7A3D}"/>
              </a:ext>
            </a:extLst>
          </p:cNvPr>
          <p:cNvGrpSpPr/>
          <p:nvPr/>
        </p:nvGrpSpPr>
        <p:grpSpPr>
          <a:xfrm>
            <a:off x="2853972" y="747591"/>
            <a:ext cx="2427111" cy="2372161"/>
            <a:chOff x="2853972" y="747591"/>
            <a:chExt cx="2427111" cy="2372161"/>
          </a:xfrm>
        </p:grpSpPr>
        <p:pic>
          <p:nvPicPr>
            <p:cNvPr id="7" name="Picture 8" descr="Biển nào báo hiệu Đường sắt giao nhau với đường bộ không có rào chắn?">
              <a:extLst>
                <a:ext uri="{FF2B5EF4-FFF2-40B4-BE49-F238E27FC236}">
                  <a16:creationId xmlns:a16="http://schemas.microsoft.com/office/drawing/2014/main" id="{018B687B-07CB-48E9-85F7-B1CD13893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82" b="77340" l="36219" r="64488">
                          <a14:foregroundMark x1="36396" y1="71429" x2="44876" y2="80296"/>
                          <a14:foregroundMark x1="44876" y1="80296" x2="60247" y2="77340"/>
                          <a14:foregroundMark x1="60247" y1="77340" x2="64488" y2="71921"/>
                          <a14:foregroundMark x1="52297" y1="8374" x2="50000" y2="7882"/>
                          <a14:foregroundMark x1="39399" y1="76847" x2="36219" y2="77340"/>
                          <a14:backgroundMark x1="52650" y1="9852" x2="52297" y2="7882"/>
                          <a14:backgroundMark x1="51943" y1="6897" x2="51943" y2="6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6" r="33091" b="17570"/>
            <a:stretch/>
          </p:blipFill>
          <p:spPr bwMode="auto">
            <a:xfrm>
              <a:off x="2930878" y="747591"/>
              <a:ext cx="2273300" cy="2034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6807E0-C22D-4798-A94A-FEBAB30D6F86}"/>
                </a:ext>
              </a:extLst>
            </p:cNvPr>
            <p:cNvSpPr txBox="1"/>
            <p:nvPr/>
          </p:nvSpPr>
          <p:spPr>
            <a:xfrm>
              <a:off x="2853972" y="2658087"/>
              <a:ext cx="2427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iao nhau với đườn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sắt không có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rào chắn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8A3179-D7DF-487D-81A2-E86550B650D2}"/>
              </a:ext>
            </a:extLst>
          </p:cNvPr>
          <p:cNvGrpSpPr/>
          <p:nvPr/>
        </p:nvGrpSpPr>
        <p:grpSpPr>
          <a:xfrm>
            <a:off x="6443632" y="823160"/>
            <a:ext cx="2605200" cy="2195180"/>
            <a:chOff x="6443632" y="823160"/>
            <a:chExt cx="2605200" cy="2195180"/>
          </a:xfrm>
        </p:grpSpPr>
        <p:pic>
          <p:nvPicPr>
            <p:cNvPr id="3080" name="Picture 8" descr="ĐƯỜNG GIAO NHAU VỚI ĐƯỜNG SẮT CÓ RÀO CHẮN – Gia Đình Phật Tử Việt Nam">
              <a:extLst>
                <a:ext uri="{FF2B5EF4-FFF2-40B4-BE49-F238E27FC236}">
                  <a16:creationId xmlns:a16="http://schemas.microsoft.com/office/drawing/2014/main" id="{46F5DACA-69E2-46D0-A327-3BAE83B39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57" b="99048" l="2917" r="97917">
                          <a14:foregroundMark x1="47500" y1="13810" x2="14167" y2="84762"/>
                          <a14:foregroundMark x1="14167" y1="84762" x2="84167" y2="95714"/>
                          <a14:foregroundMark x1="48750" y1="7619" x2="7917" y2="93810"/>
                          <a14:foregroundMark x1="7917" y1="93810" x2="79167" y2="99048"/>
                          <a14:foregroundMark x1="79167" y1="99048" x2="85417" y2="70476"/>
                          <a14:foregroundMark x1="85417" y1="70476" x2="77662" y2="50356"/>
                          <a14:foregroundMark x1="66667" y1="26667" x2="50000" y2="7619"/>
                          <a14:foregroundMark x1="66863" y1="26891" x2="66667" y2="26667"/>
                          <a14:foregroundMark x1="68030" y1="28225" x2="67610" y2="27745"/>
                          <a14:foregroundMark x1="10417" y1="83810" x2="38333" y2="99048"/>
                          <a14:foregroundMark x1="38333" y1="99048" x2="76250" y2="99048"/>
                          <a14:foregroundMark x1="91250" y1="98571" x2="89167" y2="76667"/>
                          <a14:foregroundMark x1="95417" y1="91429" x2="98333" y2="97143"/>
                          <a14:foregroundMark x1="52500" y1="4286" x2="49167" y2="3333"/>
                          <a14:foregroundMark x1="59167" y1="27143" x2="76287" y2="47908"/>
                          <a14:foregroundMark x1="10000" y1="82857" x2="2917" y2="93333"/>
                          <a14:backgroundMark x1="80833" y1="50476" x2="67500" y2="26667"/>
                          <a14:backgroundMark x1="67500" y1="26667" x2="67500" y2="26667"/>
                          <a14:backgroundMark x1="80833" y1="52857" x2="73750" y2="40476"/>
                          <a14:backgroundMark x1="68333" y1="28095" x2="66667" y2="23333"/>
                          <a14:backgroundMark x1="68333" y1="30000" x2="65417" y2="223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1644" y="823160"/>
              <a:ext cx="2152550" cy="1883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7F9270-66F2-41DD-82BF-0F443B84A009}"/>
                </a:ext>
              </a:extLst>
            </p:cNvPr>
            <p:cNvSpPr txBox="1"/>
            <p:nvPr/>
          </p:nvSpPr>
          <p:spPr>
            <a:xfrm>
              <a:off x="6443632" y="2741341"/>
              <a:ext cx="2605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iao nhau với đườn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sắt có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rào chắn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99C1AC-BBEE-4E46-9D19-6709B56BCBF3}"/>
              </a:ext>
            </a:extLst>
          </p:cNvPr>
          <p:cNvGrpSpPr/>
          <p:nvPr/>
        </p:nvGrpSpPr>
        <p:grpSpPr>
          <a:xfrm>
            <a:off x="1555438" y="2895288"/>
            <a:ext cx="5401716" cy="3215121"/>
            <a:chOff x="1555438" y="2895288"/>
            <a:chExt cx="5401716" cy="3215121"/>
          </a:xfrm>
        </p:grpSpPr>
        <p:pic>
          <p:nvPicPr>
            <p:cNvPr id="3082" name="Picture 10" descr="Biển số W.224: Đường người đi bộ cắt ngang - LawFirm.Vn">
              <a:extLst>
                <a:ext uri="{FF2B5EF4-FFF2-40B4-BE49-F238E27FC236}">
                  <a16:creationId xmlns:a16="http://schemas.microsoft.com/office/drawing/2014/main" id="{0A7C4BD1-5520-46D6-BC86-DE1828A98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438" y="2895288"/>
              <a:ext cx="5401716" cy="321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196C8D-8D8B-4E12-B94F-3F0137B6AEC7}"/>
                </a:ext>
              </a:extLst>
            </p:cNvPr>
            <p:cNvSpPr txBox="1"/>
            <p:nvPr/>
          </p:nvSpPr>
          <p:spPr>
            <a:xfrm>
              <a:off x="2930878" y="5582916"/>
              <a:ext cx="29017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iển báo đường người đi bộ cắt ngang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D233CD-77C7-4E83-ADA8-E5799A08B4D4}"/>
              </a:ext>
            </a:extLst>
          </p:cNvPr>
          <p:cNvGrpSpPr/>
          <p:nvPr/>
        </p:nvGrpSpPr>
        <p:grpSpPr>
          <a:xfrm>
            <a:off x="5347042" y="3184553"/>
            <a:ext cx="5127585" cy="2563912"/>
            <a:chOff x="5347042" y="3184553"/>
            <a:chExt cx="5127585" cy="25639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CD81F1-1E8C-414E-96E7-0F52B5A0F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229" b="70588" l="9825" r="89825">
                          <a14:foregroundMark x1="27719" y1="67320" x2="64561" y2="69281"/>
                          <a14:foregroundMark x1="50526" y1="6536" x2="48421" y2="5229"/>
                        </a14:backgroundRemoval>
                      </a14:imgEffect>
                    </a14:imgLayer>
                  </a14:imgProps>
                </a:ext>
              </a:extLst>
            </a:blip>
            <a:srcRect b="20940"/>
            <a:stretch/>
          </p:blipFill>
          <p:spPr>
            <a:xfrm>
              <a:off x="5347042" y="3184553"/>
              <a:ext cx="5127585" cy="232139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3CE399-C48A-4405-B1E5-47B3C9F59685}"/>
                </a:ext>
              </a:extLst>
            </p:cNvPr>
            <p:cNvSpPr txBox="1"/>
            <p:nvPr/>
          </p:nvSpPr>
          <p:spPr>
            <a:xfrm>
              <a:off x="7208074" y="5456077"/>
              <a:ext cx="130997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2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58F4C0-0F44-4799-B638-AE58F989D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770"/>
            <a:ext cx="12451821" cy="7845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D2174-C529-4707-A4E2-62AFB01B2C9A}"/>
              </a:ext>
            </a:extLst>
          </p:cNvPr>
          <p:cNvSpPr txBox="1"/>
          <p:nvPr/>
        </p:nvSpPr>
        <p:spPr>
          <a:xfrm>
            <a:off x="4402307" y="195185"/>
            <a:ext cx="30684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CẤM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1A015F-9622-460A-887E-4D97CCA23620}"/>
              </a:ext>
            </a:extLst>
          </p:cNvPr>
          <p:cNvGrpSpPr/>
          <p:nvPr/>
        </p:nvGrpSpPr>
        <p:grpSpPr>
          <a:xfrm>
            <a:off x="4152340" y="1141138"/>
            <a:ext cx="3887320" cy="4282385"/>
            <a:chOff x="4152340" y="1141138"/>
            <a:chExt cx="3887320" cy="4282385"/>
          </a:xfrm>
        </p:grpSpPr>
        <p:pic>
          <p:nvPicPr>
            <p:cNvPr id="6" name="Picture 4" descr="Biển báo cấm ô tô rẽ phải biển báo số 103b">
              <a:extLst>
                <a:ext uri="{FF2B5EF4-FFF2-40B4-BE49-F238E27FC236}">
                  <a16:creationId xmlns:a16="http://schemas.microsoft.com/office/drawing/2014/main" id="{D0C2F584-2A70-47D3-B892-B5927CA41B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00" b="93400" l="4200" r="94600">
                          <a14:foregroundMark x1="33400" y1="11800" x2="22000" y2="21800"/>
                          <a14:foregroundMark x1="22000" y1="21800" x2="13000" y2="35800"/>
                          <a14:foregroundMark x1="13000" y1="35800" x2="12800" y2="55800"/>
                          <a14:foregroundMark x1="12800" y1="55800" x2="20000" y2="71000"/>
                          <a14:foregroundMark x1="20000" y1="71000" x2="38000" y2="80600"/>
                          <a14:foregroundMark x1="38000" y1="80600" x2="62800" y2="81000"/>
                          <a14:foregroundMark x1="52000" y1="92400" x2="37600" y2="85600"/>
                          <a14:foregroundMark x1="37600" y1="85600" x2="4200" y2="42600"/>
                          <a14:foregroundMark x1="4200" y1="42600" x2="18800" y2="17800"/>
                          <a14:foregroundMark x1="18800" y1="17800" x2="37600" y2="11000"/>
                          <a14:foregroundMark x1="37600" y1="11000" x2="57400" y2="11200"/>
                          <a14:foregroundMark x1="57400" y1="11200" x2="74400" y2="19400"/>
                          <a14:foregroundMark x1="74400" y1="19400" x2="84600" y2="36600"/>
                          <a14:foregroundMark x1="84600" y1="36600" x2="87600" y2="53600"/>
                          <a14:foregroundMark x1="87600" y1="53600" x2="78000" y2="78400"/>
                          <a14:foregroundMark x1="78000" y1="78400" x2="75600" y2="81400"/>
                          <a14:foregroundMark x1="72000" y1="15400" x2="42800" y2="17000"/>
                          <a14:foregroundMark x1="42800" y1="17000" x2="28200" y2="27400"/>
                          <a14:foregroundMark x1="28200" y1="27400" x2="71200" y2="71800"/>
                          <a14:foregroundMark x1="51200" y1="88800" x2="70000" y2="86600"/>
                          <a14:foregroundMark x1="70000" y1="86600" x2="82600" y2="74800"/>
                          <a14:foregroundMark x1="82600" y1="74800" x2="92000" y2="40800"/>
                          <a14:foregroundMark x1="92000" y1="40800" x2="89397" y2="25353"/>
                          <a14:foregroundMark x1="72716" y1="8442" x2="52800" y2="5400"/>
                          <a14:foregroundMark x1="76675" y1="9047" x2="75978" y2="8941"/>
                          <a14:foregroundMark x1="77085" y1="9110" x2="76702" y2="9052"/>
                          <a14:foregroundMark x1="52800" y1="5400" x2="48800" y2="6000"/>
                          <a14:foregroundMark x1="41800" y1="93400" x2="55600" y2="93400"/>
                          <a14:foregroundMark x1="94200" y1="41600" x2="94600" y2="53000"/>
                          <a14:foregroundMark x1="44600" y1="25200" x2="36400" y2="37800"/>
                          <a14:foregroundMark x1="36400" y1="37800" x2="39000" y2="60200"/>
                          <a14:foregroundMark x1="39000" y1="60200" x2="61600" y2="54200"/>
                          <a14:foregroundMark x1="61600" y1="54200" x2="64800" y2="35200"/>
                          <a14:foregroundMark x1="64800" y1="35200" x2="47600" y2="32600"/>
                          <a14:foregroundMark x1="55600" y1="22800" x2="33600" y2="44200"/>
                          <a14:foregroundMark x1="33600" y1="44200" x2="41400" y2="63800"/>
                          <a14:foregroundMark x1="41400" y1="63800" x2="70000" y2="64000"/>
                          <a14:foregroundMark x1="70000" y1="64000" x2="77600" y2="45800"/>
                          <a14:foregroundMark x1="77600" y1="45800" x2="56200" y2="28800"/>
                          <a14:foregroundMark x1="56200" y1="28800" x2="30800" y2="30600"/>
                          <a14:foregroundMark x1="30800" y1="30600" x2="21600" y2="48000"/>
                          <a14:foregroundMark x1="21600" y1="48000" x2="32000" y2="64000"/>
                          <a14:foregroundMark x1="32000" y1="64000" x2="33000" y2="64000"/>
                          <a14:foregroundMark x1="62400" y1="64400" x2="30800" y2="67800"/>
                          <a14:foregroundMark x1="30800" y1="67800" x2="17000" y2="51800"/>
                          <a14:foregroundMark x1="17000" y1="51800" x2="31600" y2="25800"/>
                          <a14:foregroundMark x1="31600" y1="25800" x2="52200" y2="19600"/>
                          <a14:foregroundMark x1="52200" y1="19600" x2="70200" y2="24400"/>
                          <a14:foregroundMark x1="70200" y1="24400" x2="78200" y2="37000"/>
                          <a14:foregroundMark x1="78200" y1="37000" x2="76400" y2="57800"/>
                          <a14:foregroundMark x1="76400" y1="57800" x2="66400" y2="71600"/>
                          <a14:foregroundMark x1="66400" y1="71600" x2="58400" y2="76200"/>
                          <a14:foregroundMark x1="51200" y1="42400" x2="57600" y2="43200"/>
                          <a14:foregroundMark x1="43800" y1="51000" x2="45400" y2="61600"/>
                          <a14:foregroundMark x1="41800" y1="74600" x2="64400" y2="71800"/>
                          <a14:foregroundMark x1="64400" y1="71800" x2="64400" y2="71800"/>
                          <a14:backgroundMark x1="77200" y1="9000" x2="84600" y2="14200"/>
                          <a14:backgroundMark x1="83800" y1="16200" x2="89000" y2="23600"/>
                          <a14:backgroundMark x1="85000" y1="15800" x2="83800" y2="15000"/>
                          <a14:backgroundMark x1="89000" y1="23200" x2="89800" y2="25200"/>
                          <a14:backgroundMark x1="75600" y1="9800" x2="75200" y2="9400"/>
                          <a14:backgroundMark x1="73200" y1="9400" x2="74800" y2="9000"/>
                          <a14:backgroundMark x1="76800" y1="9400" x2="76400" y2="8200"/>
                          <a14:backgroundMark x1="76400" y1="9800" x2="72400" y2="7800"/>
                          <a14:backgroundMark x1="74400" y1="7400" x2="768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" b="-1280"/>
            <a:stretch/>
          </p:blipFill>
          <p:spPr bwMode="auto">
            <a:xfrm>
              <a:off x="4152340" y="1141138"/>
              <a:ext cx="3887320" cy="3980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BBD80A-0993-472C-AA9F-EC8FD9E506F5}"/>
                </a:ext>
              </a:extLst>
            </p:cNvPr>
            <p:cNvSpPr txBox="1"/>
            <p:nvPr/>
          </p:nvSpPr>
          <p:spPr>
            <a:xfrm>
              <a:off x="4843093" y="5023413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rẽ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endPara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871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161FB-9843-4DF2-9797-FEBAA9A7B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97954-0E95-4A0F-8DCA-6E515EC29793}"/>
              </a:ext>
            </a:extLst>
          </p:cNvPr>
          <p:cNvSpPr txBox="1"/>
          <p:nvPr/>
        </p:nvSpPr>
        <p:spPr>
          <a:xfrm>
            <a:off x="3611301" y="162045"/>
            <a:ext cx="47831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BIỂN BÁO CẤM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A37481-1496-48BD-9DF9-CF9291B3BADF}"/>
              </a:ext>
            </a:extLst>
          </p:cNvPr>
          <p:cNvGrpSpPr/>
          <p:nvPr/>
        </p:nvGrpSpPr>
        <p:grpSpPr>
          <a:xfrm>
            <a:off x="3001556" y="692297"/>
            <a:ext cx="2143125" cy="2368963"/>
            <a:chOff x="3001556" y="692297"/>
            <a:chExt cx="2143125" cy="2368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B2EF26-6285-4802-8712-90F0B9A7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67" b="91667" l="7000" r="93167">
                          <a14:foregroundMark x1="39596" y1="6000" x2="52833" y2="8500"/>
                          <a14:foregroundMark x1="38309" y1="5757" x2="39596" y2="6000"/>
                          <a14:foregroundMark x1="7000" y1="40167" x2="7000" y2="56333"/>
                          <a14:foregroundMark x1="47167" y1="5667" x2="53248" y2="5015"/>
                          <a14:foregroundMark x1="93118" y1="36500" x2="92667" y2="56667"/>
                          <a14:foregroundMark x1="42167" y1="92500" x2="59667" y2="91667"/>
                          <a14:foregroundMark x1="59667" y1="91667" x2="60500" y2="91500"/>
                          <a14:backgroundMark x1="37167" y1="6333" x2="38500" y2="5333"/>
                          <a14:backgroundMark x1="39333" y1="6000" x2="39333" y2="6000"/>
                          <a14:backgroundMark x1="38500" y1="5667" x2="38500" y2="5667"/>
                          <a14:backgroundMark x1="54000" y1="3833" x2="56833" y2="3833"/>
                          <a14:backgroundMark x1="93167" y1="34000" x2="93167" y2="36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01556" y="692297"/>
              <a:ext cx="2143125" cy="21431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AF46CC-7AB4-4D15-B8B2-2F424434E49E}"/>
                </a:ext>
              </a:extLst>
            </p:cNvPr>
            <p:cNvSpPr txBox="1"/>
            <p:nvPr/>
          </p:nvSpPr>
          <p:spPr>
            <a:xfrm>
              <a:off x="3247411" y="2768872"/>
              <a:ext cx="165141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iển báo đường cấm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2CBB00-7EB3-45EB-86C7-432329B5EE83}"/>
              </a:ext>
            </a:extLst>
          </p:cNvPr>
          <p:cNvGrpSpPr/>
          <p:nvPr/>
        </p:nvGrpSpPr>
        <p:grpSpPr>
          <a:xfrm>
            <a:off x="5309168" y="627984"/>
            <a:ext cx="4698472" cy="2565112"/>
            <a:chOff x="5309168" y="627984"/>
            <a:chExt cx="4698472" cy="2565112"/>
          </a:xfrm>
        </p:grpSpPr>
        <p:pic>
          <p:nvPicPr>
            <p:cNvPr id="9" name="Picture 12" descr="Biển báo cấm đi ngược chiều là biển báo gì?">
              <a:extLst>
                <a:ext uri="{FF2B5EF4-FFF2-40B4-BE49-F238E27FC236}">
                  <a16:creationId xmlns:a16="http://schemas.microsoft.com/office/drawing/2014/main" id="{FE2521C2-84E1-44F6-87E6-9C330CB77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613" y1="45545" x2="61982" y2="45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168" y="627984"/>
              <a:ext cx="4698472" cy="2565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677A6D-8C6E-436C-A417-E1F08CA4CDCA}"/>
                </a:ext>
              </a:extLst>
            </p:cNvPr>
            <p:cNvSpPr txBox="1"/>
            <p:nvPr/>
          </p:nvSpPr>
          <p:spPr>
            <a:xfrm>
              <a:off x="6596692" y="2768872"/>
              <a:ext cx="223490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iển báo cấm đi ngược chiều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3EF783-DCD3-4FC7-BC36-A00A664C4455}"/>
              </a:ext>
            </a:extLst>
          </p:cNvPr>
          <p:cNvGrpSpPr/>
          <p:nvPr/>
        </p:nvGrpSpPr>
        <p:grpSpPr>
          <a:xfrm>
            <a:off x="6596692" y="3198532"/>
            <a:ext cx="1954815" cy="2311543"/>
            <a:chOff x="6596692" y="3198532"/>
            <a:chExt cx="1954815" cy="23115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D16FDF-CDA7-4934-A48E-6AADA492C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96692" y="3198532"/>
              <a:ext cx="1954815" cy="195481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CE0028-C7CA-4132-9E8D-271EE2843174}"/>
                </a:ext>
              </a:extLst>
            </p:cNvPr>
            <p:cNvSpPr txBox="1"/>
            <p:nvPr/>
          </p:nvSpPr>
          <p:spPr>
            <a:xfrm>
              <a:off x="6968713" y="5217687"/>
              <a:ext cx="139333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AB407C-79E5-41B3-8570-0BE51A265C4C}"/>
              </a:ext>
            </a:extLst>
          </p:cNvPr>
          <p:cNvGrpSpPr/>
          <p:nvPr/>
        </p:nvGrpSpPr>
        <p:grpSpPr>
          <a:xfrm>
            <a:off x="2823119" y="3061260"/>
            <a:ext cx="2499997" cy="2526457"/>
            <a:chOff x="2823119" y="3061260"/>
            <a:chExt cx="2499997" cy="2526457"/>
          </a:xfrm>
        </p:grpSpPr>
        <p:pic>
          <p:nvPicPr>
            <p:cNvPr id="12" name="Picture 16" descr="Biển báo nào cấm người đi bộ? Biển báo cấm người đi bộ có đặc điểm gì?">
              <a:extLst>
                <a:ext uri="{FF2B5EF4-FFF2-40B4-BE49-F238E27FC236}">
                  <a16:creationId xmlns:a16="http://schemas.microsoft.com/office/drawing/2014/main" id="{45119A6F-EE67-4037-9DB8-6A20C390E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889" b="89778" l="9778" r="89778">
                          <a14:foregroundMark x1="42222" y1="9778" x2="57333" y2="8889"/>
                          <a14:foregroundMark x1="50222" y1="24000" x2="41778" y2="2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119" y="3061260"/>
              <a:ext cx="2499997" cy="2499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CB878F-8648-4CB2-A9B9-F92F704D860F}"/>
                </a:ext>
              </a:extLst>
            </p:cNvPr>
            <p:cNvSpPr txBox="1"/>
            <p:nvPr/>
          </p:nvSpPr>
          <p:spPr>
            <a:xfrm>
              <a:off x="3247411" y="5295329"/>
              <a:ext cx="17027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1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67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E9370-BDB0-4349-9201-10D101AC8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FE8C1-BE47-4484-A2D2-9870B2D691D8}"/>
              </a:ext>
            </a:extLst>
          </p:cNvPr>
          <p:cNvSpPr txBox="1"/>
          <p:nvPr/>
        </p:nvSpPr>
        <p:spPr>
          <a:xfrm>
            <a:off x="2679039" y="316089"/>
            <a:ext cx="6833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 descr="Hệ Thống Biển Báo Giao Thông Đường Bộ">
            <a:extLst>
              <a:ext uri="{FF2B5EF4-FFF2-40B4-BE49-F238E27FC236}">
                <a16:creationId xmlns:a16="http://schemas.microsoft.com/office/drawing/2014/main" id="{7A433F3E-28AD-4428-9123-250A33462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0" b="44928" l="78906" r="97852">
                        <a14:foregroundMark x1="96875" y1="36232" x2="97852" y2="38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r="-695" b="50000"/>
          <a:stretch/>
        </p:blipFill>
        <p:spPr bwMode="auto">
          <a:xfrm>
            <a:off x="1659347" y="677334"/>
            <a:ext cx="4289898" cy="39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113B1-2137-4733-8024-45B78C3B995F}"/>
              </a:ext>
            </a:extLst>
          </p:cNvPr>
          <p:cNvSpPr txBox="1"/>
          <p:nvPr/>
        </p:nvSpPr>
        <p:spPr>
          <a:xfrm>
            <a:off x="2912465" y="404744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4" descr="Biển báo cấm ô tô rẽ phải biển báo số 103b">
            <a:extLst>
              <a:ext uri="{FF2B5EF4-FFF2-40B4-BE49-F238E27FC236}">
                <a16:creationId xmlns:a16="http://schemas.microsoft.com/office/drawing/2014/main" id="{D589820B-D95B-4CF7-8E37-03C53403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3400" l="4200" r="94600">
                        <a14:foregroundMark x1="33400" y1="11800" x2="22000" y2="21800"/>
                        <a14:foregroundMark x1="22000" y1="21800" x2="13000" y2="35800"/>
                        <a14:foregroundMark x1="13000" y1="35800" x2="12800" y2="55800"/>
                        <a14:foregroundMark x1="12800" y1="55800" x2="20000" y2="71000"/>
                        <a14:foregroundMark x1="20000" y1="71000" x2="38000" y2="80600"/>
                        <a14:foregroundMark x1="38000" y1="80600" x2="62800" y2="81000"/>
                        <a14:foregroundMark x1="52000" y1="92400" x2="37600" y2="85600"/>
                        <a14:foregroundMark x1="37600" y1="85600" x2="4200" y2="42600"/>
                        <a14:foregroundMark x1="4200" y1="42600" x2="18800" y2="17800"/>
                        <a14:foregroundMark x1="18800" y1="17800" x2="37600" y2="11000"/>
                        <a14:foregroundMark x1="37600" y1="11000" x2="57400" y2="11200"/>
                        <a14:foregroundMark x1="57400" y1="11200" x2="74400" y2="19400"/>
                        <a14:foregroundMark x1="74400" y1="19400" x2="84600" y2="36600"/>
                        <a14:foregroundMark x1="84600" y1="36600" x2="87600" y2="53600"/>
                        <a14:foregroundMark x1="87600" y1="53600" x2="78000" y2="78400"/>
                        <a14:foregroundMark x1="78000" y1="78400" x2="75600" y2="81400"/>
                        <a14:foregroundMark x1="72000" y1="15400" x2="42800" y2="17000"/>
                        <a14:foregroundMark x1="42800" y1="17000" x2="28200" y2="27400"/>
                        <a14:foregroundMark x1="28200" y1="27400" x2="71200" y2="71800"/>
                        <a14:foregroundMark x1="51200" y1="88800" x2="70000" y2="86600"/>
                        <a14:foregroundMark x1="70000" y1="86600" x2="82600" y2="74800"/>
                        <a14:foregroundMark x1="82600" y1="74800" x2="92000" y2="40800"/>
                        <a14:foregroundMark x1="92000" y1="40800" x2="89397" y2="25353"/>
                        <a14:foregroundMark x1="72716" y1="8442" x2="52800" y2="5400"/>
                        <a14:foregroundMark x1="76675" y1="9047" x2="75978" y2="8941"/>
                        <a14:foregroundMark x1="77085" y1="9110" x2="76702" y2="9052"/>
                        <a14:foregroundMark x1="52800" y1="5400" x2="48800" y2="6000"/>
                        <a14:foregroundMark x1="41800" y1="93400" x2="55600" y2="93400"/>
                        <a14:foregroundMark x1="94200" y1="41600" x2="94600" y2="53000"/>
                        <a14:foregroundMark x1="44600" y1="25200" x2="36400" y2="37800"/>
                        <a14:foregroundMark x1="36400" y1="37800" x2="39000" y2="60200"/>
                        <a14:foregroundMark x1="39000" y1="60200" x2="61600" y2="54200"/>
                        <a14:foregroundMark x1="61600" y1="54200" x2="64800" y2="35200"/>
                        <a14:foregroundMark x1="64800" y1="35200" x2="47600" y2="32600"/>
                        <a14:foregroundMark x1="55600" y1="22800" x2="33600" y2="44200"/>
                        <a14:foregroundMark x1="33600" y1="44200" x2="41400" y2="63800"/>
                        <a14:foregroundMark x1="41400" y1="63800" x2="70000" y2="64000"/>
                        <a14:foregroundMark x1="70000" y1="64000" x2="77600" y2="45800"/>
                        <a14:foregroundMark x1="77600" y1="45800" x2="56200" y2="28800"/>
                        <a14:foregroundMark x1="56200" y1="28800" x2="30800" y2="30600"/>
                        <a14:foregroundMark x1="30800" y1="30600" x2="21600" y2="48000"/>
                        <a14:foregroundMark x1="21600" y1="48000" x2="32000" y2="64000"/>
                        <a14:foregroundMark x1="32000" y1="64000" x2="33000" y2="64000"/>
                        <a14:foregroundMark x1="62400" y1="64400" x2="30800" y2="67800"/>
                        <a14:foregroundMark x1="30800" y1="67800" x2="17000" y2="51800"/>
                        <a14:foregroundMark x1="17000" y1="51800" x2="31600" y2="25800"/>
                        <a14:foregroundMark x1="31600" y1="25800" x2="52200" y2="19600"/>
                        <a14:foregroundMark x1="52200" y1="19600" x2="70200" y2="24400"/>
                        <a14:foregroundMark x1="70200" y1="24400" x2="78200" y2="37000"/>
                        <a14:foregroundMark x1="78200" y1="37000" x2="76400" y2="57800"/>
                        <a14:foregroundMark x1="76400" y1="57800" x2="66400" y2="71600"/>
                        <a14:foregroundMark x1="66400" y1="71600" x2="58400" y2="76200"/>
                        <a14:foregroundMark x1="51200" y1="42400" x2="57600" y2="43200"/>
                        <a14:foregroundMark x1="43800" y1="51000" x2="45400" y2="61600"/>
                        <a14:foregroundMark x1="41800" y1="74600" x2="64400" y2="71800"/>
                        <a14:foregroundMark x1="64400" y1="71800" x2="64400" y2="71800"/>
                        <a14:backgroundMark x1="77200" y1="9000" x2="84600" y2="14200"/>
                        <a14:backgroundMark x1="83800" y1="16200" x2="89000" y2="23600"/>
                        <a14:backgroundMark x1="85000" y1="15800" x2="83800" y2="15000"/>
                        <a14:backgroundMark x1="89000" y1="23200" x2="89800" y2="25200"/>
                        <a14:backgroundMark x1="75600" y1="9800" x2="75200" y2="9400"/>
                        <a14:backgroundMark x1="73200" y1="9400" x2="74800" y2="9000"/>
                        <a14:backgroundMark x1="76800" y1="9400" x2="76400" y2="8200"/>
                        <a14:backgroundMark x1="76400" y1="9800" x2="72400" y2="7800"/>
                        <a14:backgroundMark x1="74400" y1="7400" x2="76800" y2="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b="-1280"/>
          <a:stretch/>
        </p:blipFill>
        <p:spPr bwMode="auto">
          <a:xfrm>
            <a:off x="6389123" y="1260694"/>
            <a:ext cx="2901701" cy="29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B37AA7-DD7C-4346-8E78-FFC11C9129F4}"/>
              </a:ext>
            </a:extLst>
          </p:cNvPr>
          <p:cNvSpPr txBox="1"/>
          <p:nvPr/>
        </p:nvSpPr>
        <p:spPr>
          <a:xfrm>
            <a:off x="6971921" y="404744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FB5E6-E46C-429C-93AF-D38C4053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442D3-D655-4D5C-A886-143976E8A342}"/>
              </a:ext>
            </a:extLst>
          </p:cNvPr>
          <p:cNvSpPr txBox="1"/>
          <p:nvPr/>
        </p:nvSpPr>
        <p:spPr>
          <a:xfrm>
            <a:off x="5159022" y="225777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ệ Thống Biển Báo Giao Thông Đường Bộ">
            <a:extLst>
              <a:ext uri="{FF2B5EF4-FFF2-40B4-BE49-F238E27FC236}">
                <a16:creationId xmlns:a16="http://schemas.microsoft.com/office/drawing/2014/main" id="{FD3E5CCD-53B5-462F-A2A0-A5DE9B56C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0" b="44928" l="78906" r="97852">
                        <a14:foregroundMark x1="96875" y1="36232" x2="97852" y2="38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1" r="-695" b="50000"/>
          <a:stretch/>
        </p:blipFill>
        <p:spPr bwMode="auto">
          <a:xfrm>
            <a:off x="1399702" y="974774"/>
            <a:ext cx="4289898" cy="39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ển báo cấm ô tô rẽ phải biển báo số 103b">
            <a:extLst>
              <a:ext uri="{FF2B5EF4-FFF2-40B4-BE49-F238E27FC236}">
                <a16:creationId xmlns:a16="http://schemas.microsoft.com/office/drawing/2014/main" id="{78BD4048-B87B-4026-BD49-EC4662AAC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3400" l="4200" r="94600">
                        <a14:foregroundMark x1="33400" y1="11800" x2="22000" y2="21800"/>
                        <a14:foregroundMark x1="22000" y1="21800" x2="13000" y2="35800"/>
                        <a14:foregroundMark x1="13000" y1="35800" x2="12800" y2="55800"/>
                        <a14:foregroundMark x1="12800" y1="55800" x2="20000" y2="71000"/>
                        <a14:foregroundMark x1="20000" y1="71000" x2="38000" y2="80600"/>
                        <a14:foregroundMark x1="38000" y1="80600" x2="62800" y2="81000"/>
                        <a14:foregroundMark x1="52000" y1="92400" x2="37600" y2="85600"/>
                        <a14:foregroundMark x1="37600" y1="85600" x2="4200" y2="42600"/>
                        <a14:foregroundMark x1="4200" y1="42600" x2="18800" y2="17800"/>
                        <a14:foregroundMark x1="18800" y1="17800" x2="37600" y2="11000"/>
                        <a14:foregroundMark x1="37600" y1="11000" x2="57400" y2="11200"/>
                        <a14:foregroundMark x1="57400" y1="11200" x2="74400" y2="19400"/>
                        <a14:foregroundMark x1="74400" y1="19400" x2="84600" y2="36600"/>
                        <a14:foregroundMark x1="84600" y1="36600" x2="87600" y2="53600"/>
                        <a14:foregroundMark x1="87600" y1="53600" x2="78000" y2="78400"/>
                        <a14:foregroundMark x1="78000" y1="78400" x2="75600" y2="81400"/>
                        <a14:foregroundMark x1="72000" y1="15400" x2="42800" y2="17000"/>
                        <a14:foregroundMark x1="42800" y1="17000" x2="28200" y2="27400"/>
                        <a14:foregroundMark x1="28200" y1="27400" x2="71200" y2="71800"/>
                        <a14:foregroundMark x1="51200" y1="88800" x2="70000" y2="86600"/>
                        <a14:foregroundMark x1="70000" y1="86600" x2="82600" y2="74800"/>
                        <a14:foregroundMark x1="82600" y1="74800" x2="92000" y2="40800"/>
                        <a14:foregroundMark x1="92000" y1="40800" x2="89397" y2="25353"/>
                        <a14:foregroundMark x1="72716" y1="8442" x2="52800" y2="5400"/>
                        <a14:foregroundMark x1="76675" y1="9047" x2="75978" y2="8941"/>
                        <a14:foregroundMark x1="77085" y1="9110" x2="76702" y2="9052"/>
                        <a14:foregroundMark x1="52800" y1="5400" x2="48800" y2="6000"/>
                        <a14:foregroundMark x1="41800" y1="93400" x2="55600" y2="93400"/>
                        <a14:foregroundMark x1="94200" y1="41600" x2="94600" y2="53000"/>
                        <a14:foregroundMark x1="44600" y1="25200" x2="36400" y2="37800"/>
                        <a14:foregroundMark x1="36400" y1="37800" x2="39000" y2="60200"/>
                        <a14:foregroundMark x1="39000" y1="60200" x2="61600" y2="54200"/>
                        <a14:foregroundMark x1="61600" y1="54200" x2="64800" y2="35200"/>
                        <a14:foregroundMark x1="64800" y1="35200" x2="47600" y2="32600"/>
                        <a14:foregroundMark x1="55600" y1="22800" x2="33600" y2="44200"/>
                        <a14:foregroundMark x1="33600" y1="44200" x2="41400" y2="63800"/>
                        <a14:foregroundMark x1="41400" y1="63800" x2="70000" y2="64000"/>
                        <a14:foregroundMark x1="70000" y1="64000" x2="77600" y2="45800"/>
                        <a14:foregroundMark x1="77600" y1="45800" x2="56200" y2="28800"/>
                        <a14:foregroundMark x1="56200" y1="28800" x2="30800" y2="30600"/>
                        <a14:foregroundMark x1="30800" y1="30600" x2="21600" y2="48000"/>
                        <a14:foregroundMark x1="21600" y1="48000" x2="32000" y2="64000"/>
                        <a14:foregroundMark x1="32000" y1="64000" x2="33000" y2="64000"/>
                        <a14:foregroundMark x1="62400" y1="64400" x2="30800" y2="67800"/>
                        <a14:foregroundMark x1="30800" y1="67800" x2="17000" y2="51800"/>
                        <a14:foregroundMark x1="17000" y1="51800" x2="31600" y2="25800"/>
                        <a14:foregroundMark x1="31600" y1="25800" x2="52200" y2="19600"/>
                        <a14:foregroundMark x1="52200" y1="19600" x2="70200" y2="24400"/>
                        <a14:foregroundMark x1="70200" y1="24400" x2="78200" y2="37000"/>
                        <a14:foregroundMark x1="78200" y1="37000" x2="76400" y2="57800"/>
                        <a14:foregroundMark x1="76400" y1="57800" x2="66400" y2="71600"/>
                        <a14:foregroundMark x1="66400" y1="71600" x2="58400" y2="76200"/>
                        <a14:foregroundMark x1="51200" y1="42400" x2="57600" y2="43200"/>
                        <a14:foregroundMark x1="43800" y1="51000" x2="45400" y2="61600"/>
                        <a14:foregroundMark x1="41800" y1="74600" x2="64400" y2="71800"/>
                        <a14:foregroundMark x1="64400" y1="71800" x2="64400" y2="71800"/>
                        <a14:backgroundMark x1="77200" y1="9000" x2="84600" y2="14200"/>
                        <a14:backgroundMark x1="83800" y1="16200" x2="89000" y2="23600"/>
                        <a14:backgroundMark x1="85000" y1="15800" x2="83800" y2="15000"/>
                        <a14:backgroundMark x1="89000" y1="23200" x2="89800" y2="25200"/>
                        <a14:backgroundMark x1="75600" y1="9800" x2="75200" y2="9400"/>
                        <a14:backgroundMark x1="73200" y1="9400" x2="74800" y2="9000"/>
                        <a14:backgroundMark x1="76800" y1="9400" x2="76400" y2="8200"/>
                        <a14:backgroundMark x1="76400" y1="9800" x2="72400" y2="7800"/>
                        <a14:backgroundMark x1="74400" y1="7400" x2="76800" y2="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b="-1280"/>
          <a:stretch/>
        </p:blipFill>
        <p:spPr bwMode="auto">
          <a:xfrm>
            <a:off x="6637868" y="1471676"/>
            <a:ext cx="2901701" cy="29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024C4-D91B-4A36-84F5-48B80B40C053}"/>
              </a:ext>
            </a:extLst>
          </p:cNvPr>
          <p:cNvSpPr txBox="1"/>
          <p:nvPr/>
        </p:nvSpPr>
        <p:spPr>
          <a:xfrm>
            <a:off x="2738378" y="4280317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2CC4E-1DAD-4078-B351-EBA85A246D26}"/>
              </a:ext>
            </a:extLst>
          </p:cNvPr>
          <p:cNvSpPr txBox="1"/>
          <p:nvPr/>
        </p:nvSpPr>
        <p:spPr>
          <a:xfrm>
            <a:off x="7329536" y="425842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6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342</Words>
  <Application>Microsoft Office PowerPoint</Application>
  <PresentationFormat>Widescreen</PresentationFormat>
  <Paragraphs>66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2025-03-12T15:00:33Z</dcterms:created>
  <dcterms:modified xsi:type="dcterms:W3CDTF">2025-03-19T09:39:33Z</dcterms:modified>
</cp:coreProperties>
</file>