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62" r:id="rId2"/>
    <p:sldId id="263" r:id="rId3"/>
    <p:sldId id="266" r:id="rId4"/>
    <p:sldId id="267" r:id="rId5"/>
    <p:sldId id="269" r:id="rId6"/>
    <p:sldId id="270" r:id="rId7"/>
    <p:sldId id="261" r:id="rId8"/>
    <p:sldId id="258" r:id="rId9"/>
    <p:sldId id="271" r:id="rId10"/>
    <p:sldId id="264" r:id="rId1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45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D3A7A48-A3BE-40F7-BDFA-2016E960452D}" type="datetimeFigureOut">
              <a:rPr lang="en-US" smtClean="0"/>
              <a:t>2/17/2025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183BB02-FB5E-4636-9B6A-BEEDF00CC3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75665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262C569-98F9-41BB-9F5E-EB830119BC3E}" type="slidenum">
              <a:rPr lang="en-US"/>
              <a:pPr/>
              <a:t>9</a:t>
            </a:fld>
            <a:endParaRPr lang="en-US"/>
          </a:p>
        </p:txBody>
      </p:sp>
      <p:sp>
        <p:nvSpPr>
          <p:cNvPr id="614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C1B778-6DED-4334-BA52-FCF788CD7D94}" type="datetimeFigureOut">
              <a:rPr lang="en-US" smtClean="0"/>
              <a:pPr/>
              <a:t>2/17/2025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BB93F5-1F2F-4661-B4AA-8D86FF71F16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C1B778-6DED-4334-BA52-FCF788CD7D94}" type="datetimeFigureOut">
              <a:rPr lang="en-US" smtClean="0"/>
              <a:pPr/>
              <a:t>2/17/2025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BB93F5-1F2F-4661-B4AA-8D86FF71F16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C1B778-6DED-4334-BA52-FCF788CD7D94}" type="datetimeFigureOut">
              <a:rPr lang="en-US" smtClean="0"/>
              <a:pPr/>
              <a:t>2/17/2025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BB93F5-1F2F-4661-B4AA-8D86FF71F16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C1B778-6DED-4334-BA52-FCF788CD7D94}" type="datetimeFigureOut">
              <a:rPr lang="en-US" smtClean="0"/>
              <a:pPr/>
              <a:t>2/17/2025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BB93F5-1F2F-4661-B4AA-8D86FF71F16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C1B778-6DED-4334-BA52-FCF788CD7D94}" type="datetimeFigureOut">
              <a:rPr lang="en-US" smtClean="0"/>
              <a:pPr/>
              <a:t>2/17/2025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BB93F5-1F2F-4661-B4AA-8D86FF71F16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C1B778-6DED-4334-BA52-FCF788CD7D94}" type="datetimeFigureOut">
              <a:rPr lang="en-US" smtClean="0"/>
              <a:pPr/>
              <a:t>2/17/2025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BB93F5-1F2F-4661-B4AA-8D86FF71F16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C1B778-6DED-4334-BA52-FCF788CD7D94}" type="datetimeFigureOut">
              <a:rPr lang="en-US" smtClean="0"/>
              <a:pPr/>
              <a:t>2/17/2025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BB93F5-1F2F-4661-B4AA-8D86FF71F16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C1B778-6DED-4334-BA52-FCF788CD7D94}" type="datetimeFigureOut">
              <a:rPr lang="en-US" smtClean="0"/>
              <a:pPr/>
              <a:t>2/17/2025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BB93F5-1F2F-4661-B4AA-8D86FF71F16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C1B778-6DED-4334-BA52-FCF788CD7D94}" type="datetimeFigureOut">
              <a:rPr lang="en-US" smtClean="0"/>
              <a:pPr/>
              <a:t>2/17/2025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BB93F5-1F2F-4661-B4AA-8D86FF71F16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C1B778-6DED-4334-BA52-FCF788CD7D94}" type="datetimeFigureOut">
              <a:rPr lang="en-US" smtClean="0"/>
              <a:pPr/>
              <a:t>2/17/2025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BB93F5-1F2F-4661-B4AA-8D86FF71F16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C1B778-6DED-4334-BA52-FCF788CD7D94}" type="datetimeFigureOut">
              <a:rPr lang="en-US" smtClean="0"/>
              <a:pPr/>
              <a:t>2/17/2025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BB93F5-1F2F-4661-B4AA-8D86FF71F16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C1B778-6DED-4334-BA52-FCF788CD7D94}" type="datetimeFigureOut">
              <a:rPr lang="en-US" smtClean="0"/>
              <a:pPr/>
              <a:t>2/17/2025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BB93F5-1F2F-4661-B4AA-8D86FF71F16E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image" Target="../media/image4.gif"/><Relationship Id="rId4" Type="http://schemas.openxmlformats.org/officeDocument/2006/relationships/image" Target="../media/image3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gif"/><Relationship Id="rId5" Type="http://schemas.openxmlformats.org/officeDocument/2006/relationships/image" Target="../media/image23.gif"/><Relationship Id="rId4" Type="http://schemas.openxmlformats.org/officeDocument/2006/relationships/image" Target="../media/image3.gi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gif"/><Relationship Id="rId3" Type="http://schemas.openxmlformats.org/officeDocument/2006/relationships/image" Target="../media/image17.jpeg"/><Relationship Id="rId7" Type="http://schemas.openxmlformats.org/officeDocument/2006/relationships/image" Target="../media/image20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9.gif"/><Relationship Id="rId5" Type="http://schemas.openxmlformats.org/officeDocument/2006/relationships/hyperlink" Target="../Local%20Settings/Luan/PW%20HAI%20PHONG/5%20-%20The%20gioi%20quanh%20be%20-CHUAN/CACFILE/chua%20dung.wav" TargetMode="External"/><Relationship Id="rId4" Type="http://schemas.openxmlformats.org/officeDocument/2006/relationships/image" Target="../media/image18.png"/><Relationship Id="rId9" Type="http://schemas.openxmlformats.org/officeDocument/2006/relationships/image" Target="../media/image22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2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4953000"/>
            <a:ext cx="1447800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325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924800" y="5181600"/>
            <a:ext cx="1371600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3252" name="Picture 4" descr="anim1690[1][1]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981200" y="6248400"/>
            <a:ext cx="5105400" cy="609600"/>
          </a:xfrm>
          <a:prstGeom prst="rect">
            <a:avLst/>
          </a:prstGeom>
          <a:noFill/>
        </p:spPr>
      </p:pic>
      <p:sp>
        <p:nvSpPr>
          <p:cNvPr id="53254" name="AutoShape 6"/>
          <p:cNvSpPr>
            <a:spLocks noChangeArrowheads="1"/>
          </p:cNvSpPr>
          <p:nvPr/>
        </p:nvSpPr>
        <p:spPr bwMode="auto">
          <a:xfrm>
            <a:off x="1752600" y="331786"/>
            <a:ext cx="1019200" cy="582613"/>
          </a:xfrm>
          <a:prstGeom prst="star32">
            <a:avLst>
              <a:gd name="adj" fmla="val 5694"/>
            </a:avLst>
          </a:prstGeom>
          <a:solidFill>
            <a:schemeClr val="accent1"/>
          </a:solidFill>
          <a:ln w="9525">
            <a:solidFill>
              <a:srgbClr val="FFFF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3255" name="AutoShape 7"/>
          <p:cNvSpPr>
            <a:spLocks noChangeArrowheads="1"/>
          </p:cNvSpPr>
          <p:nvPr/>
        </p:nvSpPr>
        <p:spPr bwMode="auto">
          <a:xfrm>
            <a:off x="8148637" y="228600"/>
            <a:ext cx="881063" cy="762000"/>
          </a:xfrm>
          <a:prstGeom prst="star32">
            <a:avLst>
              <a:gd name="adj" fmla="val 5694"/>
            </a:avLst>
          </a:prstGeom>
          <a:solidFill>
            <a:schemeClr val="tx2"/>
          </a:solidFill>
          <a:ln w="9525">
            <a:solidFill>
              <a:srgbClr val="FFFF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3261" name="AutoShape 13"/>
          <p:cNvSpPr>
            <a:spLocks noChangeArrowheads="1"/>
          </p:cNvSpPr>
          <p:nvPr/>
        </p:nvSpPr>
        <p:spPr bwMode="auto">
          <a:xfrm>
            <a:off x="1447800" y="3581400"/>
            <a:ext cx="385763" cy="439738"/>
          </a:xfrm>
          <a:prstGeom prst="star5">
            <a:avLst/>
          </a:prstGeom>
          <a:gradFill rotWithShape="1">
            <a:gsLst>
              <a:gs pos="0">
                <a:schemeClr val="accent1"/>
              </a:gs>
              <a:gs pos="100000">
                <a:srgbClr val="FF0066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3262" name="AutoShape 14"/>
          <p:cNvSpPr>
            <a:spLocks noChangeArrowheads="1"/>
          </p:cNvSpPr>
          <p:nvPr/>
        </p:nvSpPr>
        <p:spPr bwMode="auto">
          <a:xfrm>
            <a:off x="1905000" y="4191000"/>
            <a:ext cx="385763" cy="439738"/>
          </a:xfrm>
          <a:prstGeom prst="star5">
            <a:avLst/>
          </a:prstGeom>
          <a:gradFill rotWithShape="1">
            <a:gsLst>
              <a:gs pos="0">
                <a:schemeClr val="accent1"/>
              </a:gs>
              <a:gs pos="100000">
                <a:srgbClr val="FF0066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3263" name="AutoShape 15"/>
          <p:cNvSpPr>
            <a:spLocks noChangeArrowheads="1"/>
          </p:cNvSpPr>
          <p:nvPr/>
        </p:nvSpPr>
        <p:spPr bwMode="auto">
          <a:xfrm>
            <a:off x="1447800" y="4572000"/>
            <a:ext cx="385763" cy="439738"/>
          </a:xfrm>
          <a:prstGeom prst="star5">
            <a:avLst/>
          </a:prstGeom>
          <a:gradFill rotWithShape="1">
            <a:gsLst>
              <a:gs pos="0">
                <a:schemeClr val="accent1"/>
              </a:gs>
              <a:gs pos="100000">
                <a:srgbClr val="FF0066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3264" name="AutoShape 16"/>
          <p:cNvSpPr>
            <a:spLocks noChangeArrowheads="1"/>
          </p:cNvSpPr>
          <p:nvPr/>
        </p:nvSpPr>
        <p:spPr bwMode="auto">
          <a:xfrm>
            <a:off x="1143000" y="4038600"/>
            <a:ext cx="304800" cy="304800"/>
          </a:xfrm>
          <a:prstGeom prst="star5">
            <a:avLst/>
          </a:prstGeom>
          <a:gradFill rotWithShape="1">
            <a:gsLst>
              <a:gs pos="0">
                <a:srgbClr val="FF0000"/>
              </a:gs>
              <a:gs pos="100000">
                <a:srgbClr val="FFFF00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3265" name="AutoShape 17"/>
          <p:cNvSpPr>
            <a:spLocks noChangeArrowheads="1"/>
          </p:cNvSpPr>
          <p:nvPr/>
        </p:nvSpPr>
        <p:spPr bwMode="auto">
          <a:xfrm>
            <a:off x="762000" y="4191000"/>
            <a:ext cx="304800" cy="304800"/>
          </a:xfrm>
          <a:prstGeom prst="star5">
            <a:avLst/>
          </a:prstGeom>
          <a:gradFill rotWithShape="1">
            <a:gsLst>
              <a:gs pos="0">
                <a:srgbClr val="FF0000"/>
              </a:gs>
              <a:gs pos="100000">
                <a:srgbClr val="FFFF00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3266" name="AutoShape 18"/>
          <p:cNvSpPr>
            <a:spLocks noChangeArrowheads="1"/>
          </p:cNvSpPr>
          <p:nvPr/>
        </p:nvSpPr>
        <p:spPr bwMode="auto">
          <a:xfrm>
            <a:off x="7239000" y="3733800"/>
            <a:ext cx="385763" cy="439738"/>
          </a:xfrm>
          <a:prstGeom prst="star5">
            <a:avLst/>
          </a:prstGeom>
          <a:gradFill rotWithShape="1">
            <a:gsLst>
              <a:gs pos="0">
                <a:schemeClr val="accent1"/>
              </a:gs>
              <a:gs pos="100000">
                <a:srgbClr val="FF0066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3267" name="AutoShape 19"/>
          <p:cNvSpPr>
            <a:spLocks noChangeArrowheads="1"/>
          </p:cNvSpPr>
          <p:nvPr/>
        </p:nvSpPr>
        <p:spPr bwMode="auto">
          <a:xfrm>
            <a:off x="6934200" y="4191000"/>
            <a:ext cx="385763" cy="439738"/>
          </a:xfrm>
          <a:prstGeom prst="star5">
            <a:avLst/>
          </a:prstGeom>
          <a:gradFill rotWithShape="1">
            <a:gsLst>
              <a:gs pos="0">
                <a:schemeClr val="accent1"/>
              </a:gs>
              <a:gs pos="100000">
                <a:srgbClr val="FF0066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3268" name="AutoShape 20"/>
          <p:cNvSpPr>
            <a:spLocks noChangeArrowheads="1"/>
          </p:cNvSpPr>
          <p:nvPr/>
        </p:nvSpPr>
        <p:spPr bwMode="auto">
          <a:xfrm>
            <a:off x="7620000" y="4191000"/>
            <a:ext cx="385763" cy="439738"/>
          </a:xfrm>
          <a:prstGeom prst="star5">
            <a:avLst/>
          </a:prstGeom>
          <a:gradFill rotWithShape="1">
            <a:gsLst>
              <a:gs pos="0">
                <a:schemeClr val="accent1"/>
              </a:gs>
              <a:gs pos="100000">
                <a:srgbClr val="FF0066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3269" name="AutoShape 21"/>
          <p:cNvSpPr>
            <a:spLocks noChangeArrowheads="1"/>
          </p:cNvSpPr>
          <p:nvPr/>
        </p:nvSpPr>
        <p:spPr bwMode="auto">
          <a:xfrm>
            <a:off x="7239000" y="4648200"/>
            <a:ext cx="304800" cy="304800"/>
          </a:xfrm>
          <a:prstGeom prst="star5">
            <a:avLst/>
          </a:prstGeom>
          <a:gradFill rotWithShape="1">
            <a:gsLst>
              <a:gs pos="0">
                <a:srgbClr val="FF0000"/>
              </a:gs>
              <a:gs pos="100000">
                <a:srgbClr val="FFFF00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3270" name="AutoShape 22"/>
          <p:cNvSpPr>
            <a:spLocks noChangeArrowheads="1"/>
          </p:cNvSpPr>
          <p:nvPr/>
        </p:nvSpPr>
        <p:spPr bwMode="auto">
          <a:xfrm>
            <a:off x="7315200" y="5486400"/>
            <a:ext cx="304800" cy="304800"/>
          </a:xfrm>
          <a:prstGeom prst="star5">
            <a:avLst/>
          </a:prstGeom>
          <a:gradFill rotWithShape="1">
            <a:gsLst>
              <a:gs pos="0">
                <a:srgbClr val="FF0000"/>
              </a:gs>
              <a:gs pos="100000">
                <a:srgbClr val="FFFF00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3271" name="AutoShape 23"/>
          <p:cNvSpPr>
            <a:spLocks noChangeArrowheads="1"/>
          </p:cNvSpPr>
          <p:nvPr/>
        </p:nvSpPr>
        <p:spPr bwMode="auto">
          <a:xfrm>
            <a:off x="1752600" y="2133600"/>
            <a:ext cx="2286000" cy="762000"/>
          </a:xfrm>
          <a:prstGeom prst="star32">
            <a:avLst>
              <a:gd name="adj" fmla="val 5694"/>
            </a:avLst>
          </a:prstGeom>
          <a:solidFill>
            <a:schemeClr val="accent1"/>
          </a:solidFill>
          <a:ln w="9525">
            <a:solidFill>
              <a:srgbClr val="FFFF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3273" name="AutoShape 25"/>
          <p:cNvSpPr>
            <a:spLocks noChangeArrowheads="1"/>
          </p:cNvSpPr>
          <p:nvPr/>
        </p:nvSpPr>
        <p:spPr bwMode="auto">
          <a:xfrm>
            <a:off x="6400800" y="2362200"/>
            <a:ext cx="2286000" cy="762000"/>
          </a:xfrm>
          <a:prstGeom prst="star32">
            <a:avLst>
              <a:gd name="adj" fmla="val 5694"/>
            </a:avLst>
          </a:prstGeom>
          <a:solidFill>
            <a:schemeClr val="tx2"/>
          </a:solidFill>
          <a:ln w="9525">
            <a:solidFill>
              <a:srgbClr val="FFFF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3274" name="Text Box 26"/>
          <p:cNvSpPr txBox="1">
            <a:spLocks noChangeArrowheads="1"/>
          </p:cNvSpPr>
          <p:nvPr/>
        </p:nvSpPr>
        <p:spPr bwMode="auto">
          <a:xfrm>
            <a:off x="1905000" y="-170859"/>
            <a:ext cx="6629400" cy="11995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lnSpc>
                <a:spcPct val="70000"/>
              </a:lnSpc>
              <a:spcBef>
                <a:spcPct val="50000"/>
              </a:spcBef>
            </a:pPr>
            <a:endParaRPr lang="en-US" sz="2000" b="1" dirty="0">
              <a:solidFill>
                <a:srgbClr val="FF00FF"/>
              </a:solidFill>
              <a:latin typeface=".VnTime" pitchFamily="34" charset="0"/>
            </a:endParaRPr>
          </a:p>
          <a:p>
            <a:pPr algn="ctr">
              <a:lnSpc>
                <a:spcPct val="70000"/>
              </a:lnSpc>
              <a:spcBef>
                <a:spcPct val="50000"/>
              </a:spcBef>
            </a:pPr>
            <a:r>
              <a:rPr lang="vi-VN" sz="2400" b="1" dirty="0" smtClean="0">
                <a:solidFill>
                  <a:srgbClr val="FF00FF"/>
                </a:solidFill>
              </a:rPr>
              <a:t>U</a:t>
            </a:r>
            <a:r>
              <a:rPr lang="en-US" sz="2400" b="1" dirty="0" smtClean="0">
                <a:solidFill>
                  <a:srgbClr val="FF00FF"/>
                </a:solidFill>
              </a:rPr>
              <a:t>ỷ ban </a:t>
            </a:r>
            <a:r>
              <a:rPr lang="en-US" sz="2400" b="1" dirty="0" err="1" smtClean="0">
                <a:solidFill>
                  <a:srgbClr val="FF00FF"/>
                </a:solidFill>
              </a:rPr>
              <a:t>nhân</a:t>
            </a:r>
            <a:r>
              <a:rPr lang="en-US" sz="2400" b="1" dirty="0" smtClean="0">
                <a:solidFill>
                  <a:srgbClr val="FF00FF"/>
                </a:solidFill>
              </a:rPr>
              <a:t> </a:t>
            </a:r>
            <a:r>
              <a:rPr lang="en-US" sz="2400" b="1" dirty="0" err="1" smtClean="0">
                <a:solidFill>
                  <a:srgbClr val="FF00FF"/>
                </a:solidFill>
              </a:rPr>
              <a:t>dân</a:t>
            </a:r>
            <a:r>
              <a:rPr lang="vi-VN" sz="2400" b="1" dirty="0" smtClean="0">
                <a:solidFill>
                  <a:srgbClr val="FF00FF"/>
                </a:solidFill>
              </a:rPr>
              <a:t> </a:t>
            </a:r>
            <a:r>
              <a:rPr lang="en-US" sz="2400" b="1" dirty="0" err="1">
                <a:solidFill>
                  <a:srgbClr val="FF00FF"/>
                </a:solidFill>
              </a:rPr>
              <a:t>q</a:t>
            </a:r>
            <a:r>
              <a:rPr lang="en-US" sz="2400" b="1" dirty="0" err="1" smtClean="0">
                <a:solidFill>
                  <a:srgbClr val="FF00FF"/>
                </a:solidFill>
              </a:rPr>
              <a:t>uận</a:t>
            </a:r>
            <a:r>
              <a:rPr lang="en-US" sz="2400" b="1" dirty="0" smtClean="0">
                <a:solidFill>
                  <a:srgbClr val="FF00FF"/>
                </a:solidFill>
              </a:rPr>
              <a:t> Long </a:t>
            </a:r>
            <a:r>
              <a:rPr lang="en-US" sz="2400" b="1" dirty="0" err="1" smtClean="0">
                <a:solidFill>
                  <a:srgbClr val="FF00FF"/>
                </a:solidFill>
              </a:rPr>
              <a:t>Biên</a:t>
            </a:r>
            <a:endParaRPr lang="vi-VN" sz="2400" b="1" dirty="0" smtClean="0">
              <a:solidFill>
                <a:srgbClr val="FF00FF"/>
              </a:solidFill>
            </a:endParaRPr>
          </a:p>
          <a:p>
            <a:pPr algn="ctr">
              <a:lnSpc>
                <a:spcPct val="70000"/>
              </a:lnSpc>
              <a:spcBef>
                <a:spcPct val="50000"/>
              </a:spcBef>
            </a:pPr>
            <a:r>
              <a:rPr lang="vi-VN" sz="2400" b="1" dirty="0" smtClean="0">
                <a:solidFill>
                  <a:srgbClr val="FF00FF"/>
                </a:solidFill>
              </a:rPr>
              <a:t>Trường mầm non </a:t>
            </a:r>
            <a:r>
              <a:rPr lang="en-US" sz="2400" b="1" dirty="0" smtClean="0">
                <a:solidFill>
                  <a:srgbClr val="FF00FF"/>
                </a:solidFill>
              </a:rPr>
              <a:t>Long </a:t>
            </a:r>
            <a:r>
              <a:rPr lang="en-US" sz="2400" b="1" dirty="0" err="1" smtClean="0">
                <a:solidFill>
                  <a:srgbClr val="FF00FF"/>
                </a:solidFill>
              </a:rPr>
              <a:t>Biên</a:t>
            </a:r>
            <a:endParaRPr lang="en-US" sz="2400" b="1" dirty="0">
              <a:solidFill>
                <a:srgbClr val="FF00FF"/>
              </a:solidFill>
            </a:endParaRPr>
          </a:p>
        </p:txBody>
      </p:sp>
      <p:sp>
        <p:nvSpPr>
          <p:cNvPr id="53276" name="WordArt 28"/>
          <p:cNvSpPr>
            <a:spLocks noChangeArrowheads="1" noChangeShapeType="1" noTextEdit="1"/>
          </p:cNvSpPr>
          <p:nvPr/>
        </p:nvSpPr>
        <p:spPr bwMode="auto">
          <a:xfrm>
            <a:off x="1295400" y="1371600"/>
            <a:ext cx="6553200" cy="1295400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18750"/>
              </a:avLst>
            </a:prstTxWarp>
          </a:bodyPr>
          <a:lstStyle/>
          <a:p>
            <a:pPr algn="ctr"/>
            <a:r>
              <a:rPr lang="en-US" sz="3600" kern="10" dirty="0">
                <a:ln w="9525">
                  <a:noFill/>
                  <a:round/>
                  <a:headEnd/>
                  <a:tailEnd/>
                </a:ln>
                <a:solidFill>
                  <a:srgbClr val="0000CC">
                    <a:alpha val="92999"/>
                  </a:srgbClr>
                </a:solidFill>
                <a:effectLst>
                  <a:outerShdw dist="53882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LÀM </a:t>
            </a:r>
            <a:r>
              <a:rPr lang="en-US" sz="3600" kern="10" dirty="0" smtClean="0">
                <a:ln w="9525">
                  <a:noFill/>
                  <a:round/>
                  <a:headEnd/>
                  <a:tailEnd/>
                </a:ln>
                <a:solidFill>
                  <a:srgbClr val="0000CC">
                    <a:alpha val="92999"/>
                  </a:srgbClr>
                </a:solidFill>
                <a:effectLst>
                  <a:outerShdw dist="53882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QUEN VĂN </a:t>
            </a:r>
            <a:r>
              <a:rPr lang="en-US" sz="3600" kern="10" dirty="0">
                <a:ln w="9525">
                  <a:noFill/>
                  <a:round/>
                  <a:headEnd/>
                  <a:tailEnd/>
                </a:ln>
                <a:solidFill>
                  <a:srgbClr val="0000CC">
                    <a:alpha val="92999"/>
                  </a:srgbClr>
                </a:solidFill>
                <a:effectLst>
                  <a:outerShdw dist="53882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HỌC</a:t>
            </a:r>
          </a:p>
        </p:txBody>
      </p:sp>
      <p:sp>
        <p:nvSpPr>
          <p:cNvPr id="53277" name="Text Box 29"/>
          <p:cNvSpPr txBox="1">
            <a:spLocks noChangeArrowheads="1"/>
          </p:cNvSpPr>
          <p:nvPr/>
        </p:nvSpPr>
        <p:spPr bwMode="auto">
          <a:xfrm>
            <a:off x="3124200" y="2514600"/>
            <a:ext cx="35052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dirty="0">
                <a:solidFill>
                  <a:schemeClr val="hlink"/>
                </a:solidFill>
              </a:rPr>
              <a:t>      </a:t>
            </a:r>
            <a:r>
              <a:rPr lang="vi-VN" sz="2800" dirty="0" smtClean="0">
                <a:solidFill>
                  <a:schemeClr val="hlink"/>
                </a:solidFill>
              </a:rPr>
              <a:t>Kể chuyện</a:t>
            </a:r>
            <a:r>
              <a:rPr lang="en-US" sz="2800" dirty="0" smtClean="0">
                <a:solidFill>
                  <a:schemeClr val="hlink"/>
                </a:solidFill>
              </a:rPr>
              <a:t> </a:t>
            </a:r>
            <a:endParaRPr lang="en-US" sz="2800" dirty="0">
              <a:solidFill>
                <a:schemeClr val="hlink"/>
              </a:solidFill>
            </a:endParaRPr>
          </a:p>
        </p:txBody>
      </p:sp>
      <p:sp>
        <p:nvSpPr>
          <p:cNvPr id="53278" name="WordArt 30"/>
          <p:cNvSpPr>
            <a:spLocks noChangeArrowheads="1" noChangeShapeType="1" noTextEdit="1"/>
          </p:cNvSpPr>
          <p:nvPr/>
        </p:nvSpPr>
        <p:spPr bwMode="auto">
          <a:xfrm>
            <a:off x="1066800" y="2895600"/>
            <a:ext cx="7162800" cy="1801813"/>
          </a:xfrm>
          <a:prstGeom prst="rect">
            <a:avLst/>
          </a:prstGeom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</a:bodyPr>
          <a:lstStyle/>
          <a:p>
            <a:pPr algn="ctr"/>
            <a:r>
              <a:rPr lang="vi-VN" sz="3600" kern="10" dirty="0">
                <a:ln w="9525">
                  <a:noFill/>
                  <a:round/>
                  <a:headEnd/>
                  <a:tailEnd/>
                </a:ln>
                <a:solidFill>
                  <a:srgbClr val="FF0000">
                    <a:alpha val="89999"/>
                  </a:srgbClr>
                </a:solidFill>
                <a:effectLst>
                  <a:outerShdw dist="53882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Chú đỗ con</a:t>
            </a:r>
            <a:endParaRPr lang="en-US" sz="3600" kern="10" dirty="0">
              <a:ln w="9525">
                <a:noFill/>
                <a:round/>
                <a:headEnd/>
                <a:tailEnd/>
              </a:ln>
              <a:solidFill>
                <a:srgbClr val="FF0000">
                  <a:alpha val="89999"/>
                </a:srgbClr>
              </a:solidFill>
              <a:effectLst>
                <a:outerShdw dist="53882" dir="2700000" algn="ctr" rotWithShape="0">
                  <a:srgbClr val="C0C0C0">
                    <a:alpha val="80000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53279" name="Text Box 31"/>
          <p:cNvSpPr txBox="1">
            <a:spLocks noChangeArrowheads="1"/>
          </p:cNvSpPr>
          <p:nvPr/>
        </p:nvSpPr>
        <p:spPr bwMode="auto">
          <a:xfrm>
            <a:off x="2292927" y="4815682"/>
            <a:ext cx="5562600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dirty="0" err="1" smtClean="0">
                <a:solidFill>
                  <a:srgbClr val="FF3300"/>
                </a:solidFill>
              </a:rPr>
              <a:t>Lứa</a:t>
            </a:r>
            <a:r>
              <a:rPr lang="en-US" sz="3200" dirty="0" smtClean="0">
                <a:solidFill>
                  <a:srgbClr val="FF3300"/>
                </a:solidFill>
              </a:rPr>
              <a:t> </a:t>
            </a:r>
            <a:r>
              <a:rPr lang="en-US" sz="3200" dirty="0" err="1" smtClean="0">
                <a:solidFill>
                  <a:srgbClr val="FF3300"/>
                </a:solidFill>
              </a:rPr>
              <a:t>tuổi</a:t>
            </a:r>
            <a:r>
              <a:rPr lang="en-US" sz="3200" dirty="0" smtClean="0">
                <a:solidFill>
                  <a:srgbClr val="FF3300"/>
                </a:solidFill>
              </a:rPr>
              <a:t>: </a:t>
            </a:r>
            <a:r>
              <a:rPr lang="en-US" sz="3200" dirty="0" err="1">
                <a:solidFill>
                  <a:srgbClr val="FF3300"/>
                </a:solidFill>
              </a:rPr>
              <a:t>Mẫu</a:t>
            </a:r>
            <a:r>
              <a:rPr lang="en-US" sz="3200" dirty="0">
                <a:solidFill>
                  <a:srgbClr val="FF3300"/>
                </a:solidFill>
              </a:rPr>
              <a:t> </a:t>
            </a:r>
            <a:r>
              <a:rPr lang="en-US" sz="3200" dirty="0" err="1">
                <a:solidFill>
                  <a:srgbClr val="FF3300"/>
                </a:solidFill>
              </a:rPr>
              <a:t>Giáo</a:t>
            </a:r>
            <a:r>
              <a:rPr lang="en-US" sz="3200" dirty="0">
                <a:solidFill>
                  <a:srgbClr val="FF3300"/>
                </a:solidFill>
              </a:rPr>
              <a:t> </a:t>
            </a:r>
            <a:r>
              <a:rPr lang="en-US" sz="3200" dirty="0" err="1">
                <a:solidFill>
                  <a:srgbClr val="FF3300"/>
                </a:solidFill>
              </a:rPr>
              <a:t>Bé</a:t>
            </a:r>
            <a:endParaRPr lang="en-US" sz="3200" dirty="0">
              <a:solidFill>
                <a:srgbClr val="FF3300"/>
              </a:solidFill>
            </a:endParaRPr>
          </a:p>
        </p:txBody>
      </p:sp>
      <p:sp>
        <p:nvSpPr>
          <p:cNvPr id="53280" name="Text Box 32"/>
          <p:cNvSpPr txBox="1">
            <a:spLocks noChangeArrowheads="1"/>
          </p:cNvSpPr>
          <p:nvPr/>
        </p:nvSpPr>
        <p:spPr bwMode="auto">
          <a:xfrm>
            <a:off x="2362200" y="5576888"/>
            <a:ext cx="48768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i="1" dirty="0" err="1">
                <a:solidFill>
                  <a:srgbClr val="0000FF"/>
                </a:solidFill>
              </a:rPr>
              <a:t>Giáo</a:t>
            </a:r>
            <a:r>
              <a:rPr lang="en-US" sz="2800" i="1" dirty="0">
                <a:solidFill>
                  <a:srgbClr val="0000FF"/>
                </a:solidFill>
              </a:rPr>
              <a:t> </a:t>
            </a:r>
            <a:r>
              <a:rPr lang="en-US" sz="2800" i="1" dirty="0" err="1">
                <a:solidFill>
                  <a:srgbClr val="0000FF"/>
                </a:solidFill>
              </a:rPr>
              <a:t>viên</a:t>
            </a:r>
            <a:r>
              <a:rPr lang="en-US" sz="2800" i="1" dirty="0">
                <a:solidFill>
                  <a:srgbClr val="0000FF"/>
                </a:solidFill>
              </a:rPr>
              <a:t>: </a:t>
            </a:r>
            <a:r>
              <a:rPr lang="vi-VN" sz="2800" i="1" dirty="0" smtClean="0">
                <a:solidFill>
                  <a:srgbClr val="0000FF"/>
                </a:solidFill>
              </a:rPr>
              <a:t>T</a:t>
            </a:r>
            <a:r>
              <a:rPr lang="en-US" sz="2800" i="1" dirty="0" err="1" smtClean="0">
                <a:solidFill>
                  <a:srgbClr val="0000FF"/>
                </a:solidFill>
              </a:rPr>
              <a:t>rần</a:t>
            </a:r>
            <a:r>
              <a:rPr lang="en-US" sz="2800" i="1" dirty="0" smtClean="0">
                <a:solidFill>
                  <a:srgbClr val="0000FF"/>
                </a:solidFill>
              </a:rPr>
              <a:t> </a:t>
            </a:r>
            <a:r>
              <a:rPr lang="vi-VN" sz="2800" i="1" dirty="0" smtClean="0">
                <a:solidFill>
                  <a:srgbClr val="0000FF"/>
                </a:solidFill>
              </a:rPr>
              <a:t>Thu </a:t>
            </a:r>
            <a:r>
              <a:rPr lang="en-US" sz="2800" i="1" dirty="0" err="1" smtClean="0">
                <a:solidFill>
                  <a:srgbClr val="0000FF"/>
                </a:solidFill>
              </a:rPr>
              <a:t>Thủy</a:t>
            </a:r>
            <a:endParaRPr lang="en-US" sz="2800" i="1" dirty="0">
              <a:solidFill>
                <a:srgbClr val="0000FF"/>
              </a:solidFill>
            </a:endParaRPr>
          </a:p>
        </p:txBody>
      </p:sp>
      <p:pic>
        <p:nvPicPr>
          <p:cNvPr id="53281" name="Picture 33" descr="star_taking_a_bow_hg_clr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2057400"/>
            <a:ext cx="1447800" cy="1295400"/>
          </a:xfrm>
          <a:prstGeom prst="rect">
            <a:avLst/>
          </a:prstGeom>
          <a:noFill/>
        </p:spPr>
      </p:pic>
      <p:pic>
        <p:nvPicPr>
          <p:cNvPr id="53282" name="Picture 34" descr="star_taking_a_bow_hg_clr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772400" y="2057400"/>
            <a:ext cx="1447800" cy="1295400"/>
          </a:xfrm>
          <a:prstGeom prst="rect">
            <a:avLst/>
          </a:prstGeom>
          <a:noFill/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43" y="0"/>
            <a:ext cx="1021557" cy="102732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5325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53254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3254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532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32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532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32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4" presetID="5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770" decel="100000"/>
                                        <p:tgtEl>
                                          <p:spTgt spid="5325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" dur="770" decel="100000"/>
                                        <p:tgtEl>
                                          <p:spTgt spid="53255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3255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9" dur="770" fill="hold"/>
                                        <p:tgtEl>
                                          <p:spTgt spid="532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32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1" dur="770" fill="hold"/>
                                        <p:tgtEl>
                                          <p:spTgt spid="532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32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3" presetID="23" presetClass="entr" presetSubtype="528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32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32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32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32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3" presetClass="entr" presetSubtype="528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532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532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532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532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3" presetClass="entr" presetSubtype="528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532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532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532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532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3" presetClass="entr" presetSubtype="528" repeatCount="indefinite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532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532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532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532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3" presetClass="entr" presetSubtype="528" repeatCount="indefinite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532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532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532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532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3" presetClass="entr" presetSubtype="528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532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532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532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532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3" presetClass="entr" presetSubtype="528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532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532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532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532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3" presetClass="entr" presetSubtype="528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532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532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532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532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23" presetClass="entr" presetSubtype="528" repeatCount="indefinite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532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532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532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532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23" presetClass="entr" presetSubtype="528" repeatCount="indefinite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532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532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532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532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3" presetID="51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770" decel="100000"/>
                                        <p:tgtEl>
                                          <p:spTgt spid="5327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6" dur="770" decel="100000"/>
                                        <p:tgtEl>
                                          <p:spTgt spid="53271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8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3271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88" dur="770" fill="hold"/>
                                        <p:tgtEl>
                                          <p:spTgt spid="532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8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32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90" dur="770" fill="hold"/>
                                        <p:tgtEl>
                                          <p:spTgt spid="532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9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32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92" presetID="5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770" decel="100000"/>
                                        <p:tgtEl>
                                          <p:spTgt spid="5327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5" dur="770" decel="100000"/>
                                        <p:tgtEl>
                                          <p:spTgt spid="53273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3273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97" dur="770" fill="hold"/>
                                        <p:tgtEl>
                                          <p:spTgt spid="532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9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32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99" dur="770" fill="hold"/>
                                        <p:tgtEl>
                                          <p:spTgt spid="532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0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32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254" grpId="0" animBg="1"/>
      <p:bldP spid="53255" grpId="0" animBg="1"/>
      <p:bldP spid="53261" grpId="0" animBg="1"/>
      <p:bldP spid="53262" grpId="0" animBg="1"/>
      <p:bldP spid="53263" grpId="0" animBg="1"/>
      <p:bldP spid="53264" grpId="0" animBg="1"/>
      <p:bldP spid="53265" grpId="0" animBg="1"/>
      <p:bldP spid="53266" grpId="0" animBg="1"/>
      <p:bldP spid="53267" grpId="0" animBg="1"/>
      <p:bldP spid="53268" grpId="0" animBg="1"/>
      <p:bldP spid="53269" grpId="0" animBg="1"/>
      <p:bldP spid="53270" grpId="0" animBg="1"/>
      <p:bldP spid="53271" grpId="0" animBg="1"/>
      <p:bldP spid="53273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806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4953000"/>
            <a:ext cx="1447800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806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772400" y="5181600"/>
            <a:ext cx="1371600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8068" name="Picture 4" descr="anim1690[1][1]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209800" y="6248400"/>
            <a:ext cx="5105400" cy="609600"/>
          </a:xfrm>
          <a:prstGeom prst="rect">
            <a:avLst/>
          </a:prstGeom>
          <a:noFill/>
        </p:spPr>
      </p:pic>
      <p:sp>
        <p:nvSpPr>
          <p:cNvPr id="88069" name="AutoShape 5"/>
          <p:cNvSpPr>
            <a:spLocks noChangeArrowheads="1"/>
          </p:cNvSpPr>
          <p:nvPr/>
        </p:nvSpPr>
        <p:spPr bwMode="auto">
          <a:xfrm>
            <a:off x="3276600" y="5029200"/>
            <a:ext cx="2286000" cy="762000"/>
          </a:xfrm>
          <a:prstGeom prst="star32">
            <a:avLst>
              <a:gd name="adj" fmla="val 5694"/>
            </a:avLst>
          </a:prstGeom>
          <a:solidFill>
            <a:schemeClr val="accent1"/>
          </a:solidFill>
          <a:ln w="9525">
            <a:solidFill>
              <a:srgbClr val="FFFF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88070" name="AutoShape 6"/>
          <p:cNvSpPr>
            <a:spLocks noChangeArrowheads="1"/>
          </p:cNvSpPr>
          <p:nvPr/>
        </p:nvSpPr>
        <p:spPr bwMode="auto">
          <a:xfrm>
            <a:off x="0" y="152400"/>
            <a:ext cx="2286000" cy="762000"/>
          </a:xfrm>
          <a:prstGeom prst="star32">
            <a:avLst>
              <a:gd name="adj" fmla="val 5694"/>
            </a:avLst>
          </a:prstGeom>
          <a:solidFill>
            <a:schemeClr val="accent1"/>
          </a:solidFill>
          <a:ln w="9525">
            <a:solidFill>
              <a:srgbClr val="FFFF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88071" name="AutoShape 7"/>
          <p:cNvSpPr>
            <a:spLocks noChangeArrowheads="1"/>
          </p:cNvSpPr>
          <p:nvPr/>
        </p:nvSpPr>
        <p:spPr bwMode="auto">
          <a:xfrm>
            <a:off x="7162800" y="152400"/>
            <a:ext cx="2286000" cy="762000"/>
          </a:xfrm>
          <a:prstGeom prst="star32">
            <a:avLst>
              <a:gd name="adj" fmla="val 5694"/>
            </a:avLst>
          </a:prstGeom>
          <a:solidFill>
            <a:schemeClr val="tx2"/>
          </a:solidFill>
          <a:ln w="9525">
            <a:solidFill>
              <a:srgbClr val="FFFF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88072" name="AutoShape 8"/>
          <p:cNvSpPr>
            <a:spLocks noChangeArrowheads="1"/>
          </p:cNvSpPr>
          <p:nvPr/>
        </p:nvSpPr>
        <p:spPr bwMode="auto">
          <a:xfrm>
            <a:off x="3733800" y="990600"/>
            <a:ext cx="385763" cy="439738"/>
          </a:xfrm>
          <a:prstGeom prst="star5">
            <a:avLst/>
          </a:prstGeom>
          <a:gradFill rotWithShape="1">
            <a:gsLst>
              <a:gs pos="0">
                <a:schemeClr val="accent1"/>
              </a:gs>
              <a:gs pos="100000">
                <a:srgbClr val="FF0066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88073" name="AutoShape 9"/>
          <p:cNvSpPr>
            <a:spLocks noChangeArrowheads="1"/>
          </p:cNvSpPr>
          <p:nvPr/>
        </p:nvSpPr>
        <p:spPr bwMode="auto">
          <a:xfrm>
            <a:off x="3733800" y="685800"/>
            <a:ext cx="385763" cy="439738"/>
          </a:xfrm>
          <a:prstGeom prst="star5">
            <a:avLst/>
          </a:prstGeom>
          <a:gradFill rotWithShape="1">
            <a:gsLst>
              <a:gs pos="0">
                <a:schemeClr val="accent1"/>
              </a:gs>
              <a:gs pos="100000">
                <a:srgbClr val="FF0066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88074" name="AutoShape 10"/>
          <p:cNvSpPr>
            <a:spLocks noChangeArrowheads="1"/>
          </p:cNvSpPr>
          <p:nvPr/>
        </p:nvSpPr>
        <p:spPr bwMode="auto">
          <a:xfrm>
            <a:off x="3124200" y="838200"/>
            <a:ext cx="385763" cy="439738"/>
          </a:xfrm>
          <a:prstGeom prst="star5">
            <a:avLst/>
          </a:prstGeom>
          <a:gradFill rotWithShape="1">
            <a:gsLst>
              <a:gs pos="0">
                <a:schemeClr val="accent1"/>
              </a:gs>
              <a:gs pos="100000">
                <a:srgbClr val="FF0066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88075" name="AutoShape 11"/>
          <p:cNvSpPr>
            <a:spLocks noChangeArrowheads="1"/>
          </p:cNvSpPr>
          <p:nvPr/>
        </p:nvSpPr>
        <p:spPr bwMode="auto">
          <a:xfrm>
            <a:off x="3505200" y="1143000"/>
            <a:ext cx="304800" cy="304800"/>
          </a:xfrm>
          <a:prstGeom prst="star5">
            <a:avLst/>
          </a:prstGeom>
          <a:gradFill rotWithShape="1">
            <a:gsLst>
              <a:gs pos="0">
                <a:srgbClr val="FF0000"/>
              </a:gs>
              <a:gs pos="100000">
                <a:srgbClr val="FFFF00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88076" name="AutoShape 12"/>
          <p:cNvSpPr>
            <a:spLocks noChangeArrowheads="1"/>
          </p:cNvSpPr>
          <p:nvPr/>
        </p:nvSpPr>
        <p:spPr bwMode="auto">
          <a:xfrm>
            <a:off x="3352800" y="457200"/>
            <a:ext cx="304800" cy="304800"/>
          </a:xfrm>
          <a:prstGeom prst="star5">
            <a:avLst/>
          </a:prstGeom>
          <a:gradFill rotWithShape="1">
            <a:gsLst>
              <a:gs pos="0">
                <a:srgbClr val="FF0000"/>
              </a:gs>
              <a:gs pos="100000">
                <a:srgbClr val="FFFF00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88077" name="AutoShape 13"/>
          <p:cNvSpPr>
            <a:spLocks noChangeArrowheads="1"/>
          </p:cNvSpPr>
          <p:nvPr/>
        </p:nvSpPr>
        <p:spPr bwMode="auto">
          <a:xfrm>
            <a:off x="1447800" y="3581400"/>
            <a:ext cx="385763" cy="439738"/>
          </a:xfrm>
          <a:prstGeom prst="star5">
            <a:avLst/>
          </a:prstGeom>
          <a:gradFill rotWithShape="1">
            <a:gsLst>
              <a:gs pos="0">
                <a:schemeClr val="accent1"/>
              </a:gs>
              <a:gs pos="100000">
                <a:srgbClr val="FF0066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88078" name="AutoShape 14"/>
          <p:cNvSpPr>
            <a:spLocks noChangeArrowheads="1"/>
          </p:cNvSpPr>
          <p:nvPr/>
        </p:nvSpPr>
        <p:spPr bwMode="auto">
          <a:xfrm>
            <a:off x="1905000" y="4191000"/>
            <a:ext cx="385763" cy="439738"/>
          </a:xfrm>
          <a:prstGeom prst="star5">
            <a:avLst/>
          </a:prstGeom>
          <a:gradFill rotWithShape="1">
            <a:gsLst>
              <a:gs pos="0">
                <a:schemeClr val="accent1"/>
              </a:gs>
              <a:gs pos="100000">
                <a:srgbClr val="FF0066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88079" name="AutoShape 15"/>
          <p:cNvSpPr>
            <a:spLocks noChangeArrowheads="1"/>
          </p:cNvSpPr>
          <p:nvPr/>
        </p:nvSpPr>
        <p:spPr bwMode="auto">
          <a:xfrm>
            <a:off x="1447800" y="4572000"/>
            <a:ext cx="385763" cy="439738"/>
          </a:xfrm>
          <a:prstGeom prst="star5">
            <a:avLst/>
          </a:prstGeom>
          <a:gradFill rotWithShape="1">
            <a:gsLst>
              <a:gs pos="0">
                <a:schemeClr val="accent1"/>
              </a:gs>
              <a:gs pos="100000">
                <a:srgbClr val="FF0066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88080" name="AutoShape 16"/>
          <p:cNvSpPr>
            <a:spLocks noChangeArrowheads="1"/>
          </p:cNvSpPr>
          <p:nvPr/>
        </p:nvSpPr>
        <p:spPr bwMode="auto">
          <a:xfrm>
            <a:off x="1143000" y="4038600"/>
            <a:ext cx="304800" cy="304800"/>
          </a:xfrm>
          <a:prstGeom prst="star5">
            <a:avLst/>
          </a:prstGeom>
          <a:gradFill rotWithShape="1">
            <a:gsLst>
              <a:gs pos="0">
                <a:srgbClr val="FF0000"/>
              </a:gs>
              <a:gs pos="100000">
                <a:srgbClr val="FFFF00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88081" name="AutoShape 17"/>
          <p:cNvSpPr>
            <a:spLocks noChangeArrowheads="1"/>
          </p:cNvSpPr>
          <p:nvPr/>
        </p:nvSpPr>
        <p:spPr bwMode="auto">
          <a:xfrm>
            <a:off x="762000" y="4191000"/>
            <a:ext cx="304800" cy="304800"/>
          </a:xfrm>
          <a:prstGeom prst="star5">
            <a:avLst/>
          </a:prstGeom>
          <a:gradFill rotWithShape="1">
            <a:gsLst>
              <a:gs pos="0">
                <a:srgbClr val="FF0000"/>
              </a:gs>
              <a:gs pos="100000">
                <a:srgbClr val="FFFF00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88082" name="AutoShape 18"/>
          <p:cNvSpPr>
            <a:spLocks noChangeArrowheads="1"/>
          </p:cNvSpPr>
          <p:nvPr/>
        </p:nvSpPr>
        <p:spPr bwMode="auto">
          <a:xfrm>
            <a:off x="7239000" y="3733800"/>
            <a:ext cx="385763" cy="439738"/>
          </a:xfrm>
          <a:prstGeom prst="star5">
            <a:avLst/>
          </a:prstGeom>
          <a:gradFill rotWithShape="1">
            <a:gsLst>
              <a:gs pos="0">
                <a:schemeClr val="accent1"/>
              </a:gs>
              <a:gs pos="100000">
                <a:srgbClr val="FF0066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88083" name="AutoShape 19"/>
          <p:cNvSpPr>
            <a:spLocks noChangeArrowheads="1"/>
          </p:cNvSpPr>
          <p:nvPr/>
        </p:nvSpPr>
        <p:spPr bwMode="auto">
          <a:xfrm>
            <a:off x="6934200" y="4191000"/>
            <a:ext cx="385763" cy="439738"/>
          </a:xfrm>
          <a:prstGeom prst="star5">
            <a:avLst/>
          </a:prstGeom>
          <a:gradFill rotWithShape="1">
            <a:gsLst>
              <a:gs pos="0">
                <a:schemeClr val="accent1"/>
              </a:gs>
              <a:gs pos="100000">
                <a:srgbClr val="FF0066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88084" name="AutoShape 20"/>
          <p:cNvSpPr>
            <a:spLocks noChangeArrowheads="1"/>
          </p:cNvSpPr>
          <p:nvPr/>
        </p:nvSpPr>
        <p:spPr bwMode="auto">
          <a:xfrm>
            <a:off x="7620000" y="4191000"/>
            <a:ext cx="385763" cy="439738"/>
          </a:xfrm>
          <a:prstGeom prst="star5">
            <a:avLst/>
          </a:prstGeom>
          <a:gradFill rotWithShape="1">
            <a:gsLst>
              <a:gs pos="0">
                <a:schemeClr val="accent1"/>
              </a:gs>
              <a:gs pos="100000">
                <a:srgbClr val="FF0066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88085" name="AutoShape 21"/>
          <p:cNvSpPr>
            <a:spLocks noChangeArrowheads="1"/>
          </p:cNvSpPr>
          <p:nvPr/>
        </p:nvSpPr>
        <p:spPr bwMode="auto">
          <a:xfrm>
            <a:off x="7239000" y="4648200"/>
            <a:ext cx="304800" cy="304800"/>
          </a:xfrm>
          <a:prstGeom prst="star5">
            <a:avLst/>
          </a:prstGeom>
          <a:gradFill rotWithShape="1">
            <a:gsLst>
              <a:gs pos="0">
                <a:srgbClr val="FF0000"/>
              </a:gs>
              <a:gs pos="100000">
                <a:srgbClr val="FFFF00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88086" name="AutoShape 22"/>
          <p:cNvSpPr>
            <a:spLocks noChangeArrowheads="1"/>
          </p:cNvSpPr>
          <p:nvPr/>
        </p:nvSpPr>
        <p:spPr bwMode="auto">
          <a:xfrm>
            <a:off x="7315200" y="5486400"/>
            <a:ext cx="304800" cy="304800"/>
          </a:xfrm>
          <a:prstGeom prst="star5">
            <a:avLst/>
          </a:prstGeom>
          <a:gradFill rotWithShape="1">
            <a:gsLst>
              <a:gs pos="0">
                <a:srgbClr val="FF0000"/>
              </a:gs>
              <a:gs pos="100000">
                <a:srgbClr val="FFFF00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88087" name="AutoShape 23"/>
          <p:cNvSpPr>
            <a:spLocks noChangeArrowheads="1"/>
          </p:cNvSpPr>
          <p:nvPr/>
        </p:nvSpPr>
        <p:spPr bwMode="auto">
          <a:xfrm>
            <a:off x="1752600" y="2133600"/>
            <a:ext cx="2286000" cy="762000"/>
          </a:xfrm>
          <a:prstGeom prst="star32">
            <a:avLst>
              <a:gd name="adj" fmla="val 5694"/>
            </a:avLst>
          </a:prstGeom>
          <a:solidFill>
            <a:schemeClr val="accent1"/>
          </a:solidFill>
          <a:ln w="9525">
            <a:solidFill>
              <a:srgbClr val="FFFF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88088" name="AutoShape 24"/>
          <p:cNvSpPr>
            <a:spLocks noChangeArrowheads="1"/>
          </p:cNvSpPr>
          <p:nvPr/>
        </p:nvSpPr>
        <p:spPr bwMode="auto">
          <a:xfrm>
            <a:off x="3581400" y="990600"/>
            <a:ext cx="2286000" cy="762000"/>
          </a:xfrm>
          <a:prstGeom prst="star32">
            <a:avLst>
              <a:gd name="adj" fmla="val 5694"/>
            </a:avLst>
          </a:prstGeom>
          <a:solidFill>
            <a:schemeClr val="accent1"/>
          </a:solidFill>
          <a:ln w="9525">
            <a:solidFill>
              <a:srgbClr val="FFFF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88089" name="AutoShape 25"/>
          <p:cNvSpPr>
            <a:spLocks noChangeArrowheads="1"/>
          </p:cNvSpPr>
          <p:nvPr/>
        </p:nvSpPr>
        <p:spPr bwMode="auto">
          <a:xfrm>
            <a:off x="6400800" y="2362200"/>
            <a:ext cx="2286000" cy="762000"/>
          </a:xfrm>
          <a:prstGeom prst="star32">
            <a:avLst>
              <a:gd name="adj" fmla="val 5694"/>
            </a:avLst>
          </a:prstGeom>
          <a:solidFill>
            <a:schemeClr val="tx2"/>
          </a:solidFill>
          <a:ln w="9525">
            <a:solidFill>
              <a:srgbClr val="FFFF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pic>
        <p:nvPicPr>
          <p:cNvPr id="88090" name="Picture 26" descr="star_taking_a_bow_hg_clr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990600" y="4267200"/>
            <a:ext cx="1828800" cy="1752600"/>
          </a:xfrm>
          <a:prstGeom prst="rect">
            <a:avLst/>
          </a:prstGeom>
          <a:noFill/>
        </p:spPr>
      </p:pic>
      <p:pic>
        <p:nvPicPr>
          <p:cNvPr id="88091" name="Picture 27" descr="star_taking_a_bow_hg_clr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086600" y="3568700"/>
            <a:ext cx="2057400" cy="1841500"/>
          </a:xfrm>
          <a:prstGeom prst="rect">
            <a:avLst/>
          </a:prstGeom>
          <a:noFill/>
        </p:spPr>
      </p:pic>
      <p:pic>
        <p:nvPicPr>
          <p:cNvPr id="88092" name="Picture 28" descr="star_taking_a_bow_hg_clr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886200" y="0"/>
            <a:ext cx="1828800" cy="1636713"/>
          </a:xfrm>
          <a:prstGeom prst="rect">
            <a:avLst/>
          </a:prstGeom>
          <a:noFill/>
        </p:spPr>
      </p:pic>
      <p:sp>
        <p:nvSpPr>
          <p:cNvPr id="88093" name="WordArt 29"/>
          <p:cNvSpPr>
            <a:spLocks noChangeArrowheads="1" noChangeShapeType="1" noTextEdit="1"/>
          </p:cNvSpPr>
          <p:nvPr/>
        </p:nvSpPr>
        <p:spPr bwMode="auto">
          <a:xfrm>
            <a:off x="762000" y="914400"/>
            <a:ext cx="7391400" cy="3657600"/>
          </a:xfrm>
          <a:prstGeom prst="rect">
            <a:avLst/>
          </a:prstGeom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</a:bodyPr>
          <a:lstStyle/>
          <a:p>
            <a:pPr algn="ctr"/>
            <a:r>
              <a:rPr lang="vi-VN" sz="3600" b="1" kern="10">
                <a:ln w="9525">
                  <a:noFill/>
                  <a:round/>
                  <a:headEnd/>
                  <a:tailEnd/>
                </a:ln>
                <a:solidFill>
                  <a:srgbClr val="008000"/>
                </a:solidFill>
                <a:effectLst>
                  <a:outerShdw dist="53882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Chúc các con chăm ngoan</a:t>
            </a:r>
            <a:endParaRPr lang="en-US" sz="3600" b="1" kern="10">
              <a:ln w="9525">
                <a:noFill/>
                <a:round/>
                <a:headEnd/>
                <a:tailEnd/>
              </a:ln>
              <a:solidFill>
                <a:srgbClr val="008000"/>
              </a:solidFill>
              <a:effectLst>
                <a:outerShdw dist="53882" dir="2700000" algn="ctr" rotWithShape="0">
                  <a:srgbClr val="C0C0C0">
                    <a:alpha val="80000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pic>
        <p:nvPicPr>
          <p:cNvPr id="88094" name="Picture 30" descr="star_taking_a_bow_hg_clr"/>
          <p:cNvPicPr>
            <a:picLocks noChangeAspect="1" noChangeArrowheads="1" noCrop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286000" y="3200400"/>
            <a:ext cx="1143000" cy="47783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8806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88069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88069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880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880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880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880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4" presetID="5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770" decel="100000"/>
                                        <p:tgtEl>
                                          <p:spTgt spid="8807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" dur="770" decel="100000"/>
                                        <p:tgtEl>
                                          <p:spTgt spid="88070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88070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9" dur="770" fill="hold"/>
                                        <p:tgtEl>
                                          <p:spTgt spid="880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880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1" dur="770" fill="hold"/>
                                        <p:tgtEl>
                                          <p:spTgt spid="880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880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3" presetID="5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770" decel="100000"/>
                                        <p:tgtEl>
                                          <p:spTgt spid="8807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6" dur="770" decel="100000"/>
                                        <p:tgtEl>
                                          <p:spTgt spid="88071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2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88071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28" dur="770" fill="hold"/>
                                        <p:tgtEl>
                                          <p:spTgt spid="880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880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30" dur="770" fill="hold"/>
                                        <p:tgtEl>
                                          <p:spTgt spid="880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3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880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32" presetID="23" presetClass="entr" presetSubtype="528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880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880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880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880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3" presetClass="entr" presetSubtype="528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880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880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880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880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23" presetClass="entr" presetSubtype="528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88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88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88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88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23" presetClass="entr" presetSubtype="528" repeatCount="indefinite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880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880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880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88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23" presetClass="entr" presetSubtype="528" repeatCount="indefinite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880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880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880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88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23" presetClass="entr" presetSubtype="528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880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880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880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880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8" presetID="23" presetClass="entr" presetSubtype="528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880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880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880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880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4" presetID="23" presetClass="entr" presetSubtype="528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880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880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880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880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0" presetID="23" presetClass="entr" presetSubtype="528" repeatCount="indefinite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880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880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880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880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6" presetID="23" presetClass="entr" presetSubtype="528" repeatCount="indefinite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880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880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880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880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2" presetID="23" presetClass="entr" presetSubtype="528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880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880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880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880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8" presetID="23" presetClass="entr" presetSubtype="528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880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880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880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880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4" presetID="23" presetClass="entr" presetSubtype="528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880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880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880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880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0" presetID="23" presetClass="entr" presetSubtype="528" repeatCount="indefinite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2" dur="1000" fill="hold"/>
                                        <p:tgtEl>
                                          <p:spTgt spid="880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880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880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1000" fill="hold"/>
                                        <p:tgtEl>
                                          <p:spTgt spid="880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6" presetID="23" presetClass="entr" presetSubtype="528" repeatCount="indefinite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8" dur="1000" fill="hold"/>
                                        <p:tgtEl>
                                          <p:spTgt spid="880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1000" fill="hold"/>
                                        <p:tgtEl>
                                          <p:spTgt spid="880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1000" fill="hold"/>
                                        <p:tgtEl>
                                          <p:spTgt spid="880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1000" fill="hold"/>
                                        <p:tgtEl>
                                          <p:spTgt spid="880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2" presetID="51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4" dur="770" decel="100000"/>
                                        <p:tgtEl>
                                          <p:spTgt spid="8808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5" dur="770" decel="100000"/>
                                        <p:tgtEl>
                                          <p:spTgt spid="88087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2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88087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27" dur="770" fill="hold"/>
                                        <p:tgtEl>
                                          <p:spTgt spid="880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2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880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9" dur="770" fill="hold"/>
                                        <p:tgtEl>
                                          <p:spTgt spid="880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880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31" presetID="5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3" dur="770" decel="100000"/>
                                        <p:tgtEl>
                                          <p:spTgt spid="8808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4" dur="770" decel="100000"/>
                                        <p:tgtEl>
                                          <p:spTgt spid="88088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3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88088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36" dur="770" fill="hold"/>
                                        <p:tgtEl>
                                          <p:spTgt spid="880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3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880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38" dur="770" fill="hold"/>
                                        <p:tgtEl>
                                          <p:spTgt spid="880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880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40" presetID="5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2" dur="770" decel="100000"/>
                                        <p:tgtEl>
                                          <p:spTgt spid="8808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3" dur="770" decel="100000"/>
                                        <p:tgtEl>
                                          <p:spTgt spid="88089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4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88089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45" dur="770" fill="hold"/>
                                        <p:tgtEl>
                                          <p:spTgt spid="880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4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880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47" dur="770" fill="hold"/>
                                        <p:tgtEl>
                                          <p:spTgt spid="880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4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880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8069" grpId="0" animBg="1"/>
      <p:bldP spid="88070" grpId="0" animBg="1"/>
      <p:bldP spid="88071" grpId="0" animBg="1"/>
      <p:bldP spid="88072" grpId="0" animBg="1"/>
      <p:bldP spid="88073" grpId="0" animBg="1"/>
      <p:bldP spid="88074" grpId="0" animBg="1"/>
      <p:bldP spid="88075" grpId="0" animBg="1"/>
      <p:bldP spid="88076" grpId="0" animBg="1"/>
      <p:bldP spid="88077" grpId="0" animBg="1"/>
      <p:bldP spid="88078" grpId="0" animBg="1"/>
      <p:bldP spid="88079" grpId="0" animBg="1"/>
      <p:bldP spid="88080" grpId="0" animBg="1"/>
      <p:bldP spid="88081" grpId="0" animBg="1"/>
      <p:bldP spid="88082" grpId="0" animBg="1"/>
      <p:bldP spid="88083" grpId="0" animBg="1"/>
      <p:bldP spid="88084" grpId="0" animBg="1"/>
      <p:bldP spid="88085" grpId="0" animBg="1"/>
      <p:bldP spid="88086" grpId="0" animBg="1"/>
      <p:bldP spid="88087" grpId="0" animBg="1"/>
      <p:bldP spid="88088" grpId="0" animBg="1"/>
      <p:bldP spid="88089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smtClean="0"/>
          </a:p>
        </p:txBody>
      </p:sp>
      <p:sp>
        <p:nvSpPr>
          <p:cNvPr id="54275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mtClean="0"/>
          </a:p>
        </p:txBody>
      </p:sp>
      <p:pic>
        <p:nvPicPr>
          <p:cNvPr id="54276" name="Picture 4" descr="khung-anh-dep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629400"/>
          </a:xfrm>
          <a:prstGeom prst="rect">
            <a:avLst/>
          </a:prstGeom>
          <a:noFill/>
        </p:spPr>
      </p:pic>
      <p:sp>
        <p:nvSpPr>
          <p:cNvPr id="54277" name="Text Box 5"/>
          <p:cNvSpPr txBox="1">
            <a:spLocks noChangeArrowheads="1"/>
          </p:cNvSpPr>
          <p:nvPr/>
        </p:nvSpPr>
        <p:spPr bwMode="auto">
          <a:xfrm>
            <a:off x="1905000" y="1143000"/>
            <a:ext cx="4953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54278" name="Text Box 6"/>
          <p:cNvSpPr txBox="1">
            <a:spLocks noChangeArrowheads="1"/>
          </p:cNvSpPr>
          <p:nvPr/>
        </p:nvSpPr>
        <p:spPr bwMode="auto">
          <a:xfrm>
            <a:off x="857224" y="2057400"/>
            <a:ext cx="8134376" cy="26161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Cô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kể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lần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1: </a:t>
            </a:r>
            <a:r>
              <a:rPr lang="vi-VN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Cô kể lần 1</a:t>
            </a:r>
          </a:p>
          <a:p>
            <a:pPr>
              <a:spcBef>
                <a:spcPct val="50000"/>
              </a:spcBef>
            </a:pPr>
            <a:r>
              <a:rPr lang="vi-VN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sz="2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ct val="50000"/>
              </a:spcBef>
            </a:pP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Cô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kể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lần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2: </a:t>
            </a:r>
            <a:r>
              <a:rPr lang="vi-VN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Cô kể lần 2 kết hợp mô hình</a:t>
            </a:r>
            <a:endParaRPr lang="en-US" sz="3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ct val="50000"/>
              </a:spcBef>
            </a:pPr>
            <a:endParaRPr lang="en-US" sz="28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42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42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42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427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427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427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5427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1" descr="mdk1247797a539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2209800"/>
            <a:ext cx="4495800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7" name="Picture 2" descr="DSC_0143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19600" y="2209800"/>
            <a:ext cx="4724400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8" name="Picture 5" descr="gio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4648200"/>
            <a:ext cx="4572000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9" name="Picture 6" descr="ong mat troi.jp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406900" y="4648200"/>
            <a:ext cx="4737100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1066800" y="3733800"/>
            <a:ext cx="2833688" cy="718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lnSpc>
                <a:spcPct val="200000"/>
              </a:lnSpc>
            </a:pPr>
            <a:r>
              <a:rPr lang="en-US" sz="2400" b="1" smtClean="0">
                <a:solidFill>
                  <a:schemeClr val="bg1"/>
                </a:solidFill>
                <a:latin typeface="VN-NTime" pitchFamily="2" charset="0"/>
              </a:rPr>
              <a:t>Chú đỗ con</a:t>
            </a:r>
            <a:endParaRPr lang="en-US" sz="2400" b="1">
              <a:solidFill>
                <a:schemeClr val="bg1"/>
              </a:solidFill>
              <a:latin typeface="VN-NTime" pitchFamily="2" charset="0"/>
            </a:endParaRPr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6477000" y="3581400"/>
            <a:ext cx="2268538" cy="718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200000"/>
              </a:lnSpc>
            </a:pPr>
            <a:r>
              <a:rPr lang="en-US" sz="2400" b="1" smtClean="0">
                <a:solidFill>
                  <a:schemeClr val="bg1"/>
                </a:solidFill>
                <a:latin typeface="VN-NTime" pitchFamily="2" charset="0"/>
              </a:rPr>
              <a:t>Cô mưa xuân</a:t>
            </a:r>
            <a:endParaRPr lang="en-US" sz="2400" b="1">
              <a:solidFill>
                <a:schemeClr val="bg1"/>
              </a:solidFill>
              <a:latin typeface="VN-NTime" pitchFamily="2" charset="0"/>
            </a:endParaRPr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1210987" y="5867400"/>
            <a:ext cx="1994457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lnSpc>
                <a:spcPct val="200000"/>
              </a:lnSpc>
            </a:pPr>
            <a:r>
              <a:rPr lang="en-US" sz="2400" b="1" smtClean="0">
                <a:solidFill>
                  <a:srgbClr val="FF0000"/>
                </a:solidFill>
                <a:latin typeface="VN-NTime" pitchFamily="2" charset="0"/>
              </a:rPr>
              <a:t>Chị gió xuân</a:t>
            </a:r>
            <a:endParaRPr lang="en-US" sz="2400" b="1">
              <a:solidFill>
                <a:srgbClr val="FF0000"/>
              </a:solidFill>
              <a:latin typeface="VN-NTime" pitchFamily="2" charset="0"/>
            </a:endParaRP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5781952" y="5867400"/>
            <a:ext cx="2044149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lnSpc>
                <a:spcPct val="200000"/>
              </a:lnSpc>
            </a:pPr>
            <a:r>
              <a:rPr lang="en-US" sz="2400" b="1" smtClean="0">
                <a:solidFill>
                  <a:srgbClr val="FF0000"/>
                </a:solidFill>
                <a:latin typeface=".VnTime" pitchFamily="34" charset="0"/>
              </a:rPr>
              <a:t>Ông mặt trời</a:t>
            </a:r>
            <a:endParaRPr lang="en-US" sz="2400" b="1">
              <a:solidFill>
                <a:srgbClr val="FF0000"/>
              </a:solidFill>
              <a:latin typeface=".VnTime" pitchFamily="34" charset="0"/>
            </a:endParaRPr>
          </a:p>
        </p:txBody>
      </p:sp>
      <p:sp>
        <p:nvSpPr>
          <p:cNvPr id="62474" name="Text Box 10"/>
          <p:cNvSpPr txBox="1">
            <a:spLocks noChangeArrowheads="1"/>
          </p:cNvSpPr>
          <p:nvPr/>
        </p:nvSpPr>
        <p:spPr bwMode="auto">
          <a:xfrm>
            <a:off x="2590800" y="0"/>
            <a:ext cx="18415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endParaRPr lang="en-US" sz="4000" b="1">
              <a:solidFill>
                <a:srgbClr val="FF0000"/>
              </a:solidFill>
            </a:endParaRPr>
          </a:p>
        </p:txBody>
      </p:sp>
      <p:sp>
        <p:nvSpPr>
          <p:cNvPr id="62477" name="AutoShape 13"/>
          <p:cNvSpPr>
            <a:spLocks noChangeArrowheads="1"/>
          </p:cNvSpPr>
          <p:nvPr/>
        </p:nvSpPr>
        <p:spPr bwMode="auto">
          <a:xfrm flipH="1" flipV="1">
            <a:off x="0" y="0"/>
            <a:ext cx="6934200" cy="1752600"/>
          </a:xfrm>
          <a:prstGeom prst="cloudCallout">
            <a:avLst>
              <a:gd name="adj1" fmla="val -14565"/>
              <a:gd name="adj2" fmla="val -91667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rot="10800000"/>
          <a:lstStyle/>
          <a:p>
            <a:pPr algn="ctr"/>
            <a:endParaRPr lang="en-US"/>
          </a:p>
        </p:txBody>
      </p:sp>
      <p:sp>
        <p:nvSpPr>
          <p:cNvPr id="62478" name="Text Box 14"/>
          <p:cNvSpPr txBox="1">
            <a:spLocks noChangeArrowheads="1"/>
          </p:cNvSpPr>
          <p:nvPr/>
        </p:nvSpPr>
        <p:spPr bwMode="auto">
          <a:xfrm>
            <a:off x="1066800" y="417513"/>
            <a:ext cx="5387975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3600">
                <a:solidFill>
                  <a:schemeClr val="bg1"/>
                </a:solidFill>
              </a:rPr>
              <a:t>Trong câu chuyện có những nhân vật nào?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624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624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20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7" dur="20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7" dur="2000"/>
                                        <p:tgtEl>
                                          <p:spTgt spid="6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  <p:bldP spid="62477" grpId="0" animBg="1"/>
      <p:bldP spid="6247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8" descr="C:\Users\tieu hoc thuan hung\Desktop\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44" y="0"/>
            <a:ext cx="9001156" cy="6858000"/>
          </a:xfrm>
          <a:prstGeom prst="rect">
            <a:avLst/>
          </a:prstGeom>
          <a:noFill/>
        </p:spPr>
      </p:pic>
      <p:sp>
        <p:nvSpPr>
          <p:cNvPr id="5" name="Rounded Rectangle 4"/>
          <p:cNvSpPr/>
          <p:nvPr/>
        </p:nvSpPr>
        <p:spPr>
          <a:xfrm>
            <a:off x="1071538" y="285728"/>
            <a:ext cx="4500594" cy="64294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400" b="1" dirty="0" smtClean="0">
                <a:solidFill>
                  <a:schemeClr val="tx1"/>
                </a:solidFill>
              </a:rPr>
              <a:t>Chú đỗ con nằm ngủ ở đâu?</a:t>
            </a:r>
            <a:endParaRPr lang="en-US" sz="24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 smtClean="0"/>
          </a:p>
        </p:txBody>
      </p:sp>
      <p:sp>
        <p:nvSpPr>
          <p:cNvPr id="71683" name="AutoShape 3"/>
          <p:cNvSpPr>
            <a:spLocks noChangeArrowheads="1"/>
          </p:cNvSpPr>
          <p:nvPr/>
        </p:nvSpPr>
        <p:spPr bwMode="auto">
          <a:xfrm flipH="1" flipV="1">
            <a:off x="357158" y="0"/>
            <a:ext cx="6196042" cy="1428736"/>
          </a:xfrm>
          <a:prstGeom prst="cloudCallout">
            <a:avLst>
              <a:gd name="adj1" fmla="val -14565"/>
              <a:gd name="adj2" fmla="val -91667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rot="10800000"/>
          <a:lstStyle/>
          <a:p>
            <a:pPr algn="ctr"/>
            <a:endParaRPr lang="en-US"/>
          </a:p>
        </p:txBody>
      </p:sp>
      <p:sp>
        <p:nvSpPr>
          <p:cNvPr id="71684" name="Text Box 4"/>
          <p:cNvSpPr txBox="1">
            <a:spLocks noChangeArrowheads="1"/>
          </p:cNvSpPr>
          <p:nvPr/>
        </p:nvSpPr>
        <p:spPr bwMode="auto">
          <a:xfrm>
            <a:off x="1286708" y="119055"/>
            <a:ext cx="4738694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sz="3600" dirty="0">
                <a:solidFill>
                  <a:schemeClr val="bg1"/>
                </a:solidFill>
              </a:rPr>
              <a:t>Ai </a:t>
            </a:r>
            <a:r>
              <a:rPr lang="en-US" sz="3600" dirty="0" err="1">
                <a:solidFill>
                  <a:schemeClr val="bg1"/>
                </a:solidFill>
              </a:rPr>
              <a:t>đã</a:t>
            </a:r>
            <a:r>
              <a:rPr lang="en-US" sz="3600" dirty="0">
                <a:solidFill>
                  <a:schemeClr val="bg1"/>
                </a:solidFill>
              </a:rPr>
              <a:t> </a:t>
            </a:r>
            <a:r>
              <a:rPr lang="en-US" sz="3600" dirty="0" err="1">
                <a:solidFill>
                  <a:schemeClr val="bg1"/>
                </a:solidFill>
              </a:rPr>
              <a:t>mang</a:t>
            </a:r>
            <a:r>
              <a:rPr lang="en-US" sz="3600" dirty="0">
                <a:solidFill>
                  <a:schemeClr val="bg1"/>
                </a:solidFill>
              </a:rPr>
              <a:t> </a:t>
            </a:r>
            <a:r>
              <a:rPr lang="en-US" sz="3600" dirty="0" err="1">
                <a:solidFill>
                  <a:schemeClr val="bg1"/>
                </a:solidFill>
              </a:rPr>
              <a:t>nước</a:t>
            </a:r>
            <a:r>
              <a:rPr lang="en-US" sz="3600" dirty="0">
                <a:solidFill>
                  <a:schemeClr val="bg1"/>
                </a:solidFill>
              </a:rPr>
              <a:t> </a:t>
            </a:r>
            <a:r>
              <a:rPr lang="en-US" sz="3600" dirty="0" err="1">
                <a:solidFill>
                  <a:schemeClr val="bg1"/>
                </a:solidFill>
              </a:rPr>
              <a:t>đến</a:t>
            </a:r>
            <a:r>
              <a:rPr lang="en-US" sz="3600" dirty="0">
                <a:solidFill>
                  <a:schemeClr val="bg1"/>
                </a:solidFill>
              </a:rPr>
              <a:t> </a:t>
            </a:r>
            <a:r>
              <a:rPr lang="en-US" sz="3600" dirty="0" err="1">
                <a:solidFill>
                  <a:schemeClr val="bg1"/>
                </a:solidFill>
              </a:rPr>
              <a:t>tắm</a:t>
            </a:r>
            <a:r>
              <a:rPr lang="en-US" sz="3600" dirty="0">
                <a:solidFill>
                  <a:schemeClr val="bg1"/>
                </a:solidFill>
              </a:rPr>
              <a:t> </a:t>
            </a:r>
            <a:r>
              <a:rPr lang="en-US" sz="3600" dirty="0" err="1">
                <a:solidFill>
                  <a:schemeClr val="bg1"/>
                </a:solidFill>
              </a:rPr>
              <a:t>mát</a:t>
            </a:r>
            <a:r>
              <a:rPr lang="en-US" sz="3600" dirty="0">
                <a:solidFill>
                  <a:schemeClr val="bg1"/>
                </a:solidFill>
              </a:rPr>
              <a:t> </a:t>
            </a:r>
            <a:r>
              <a:rPr lang="en-US" sz="3600" dirty="0" err="1">
                <a:solidFill>
                  <a:schemeClr val="bg1"/>
                </a:solidFill>
              </a:rPr>
              <a:t>cho</a:t>
            </a:r>
            <a:r>
              <a:rPr lang="en-US" sz="3600" dirty="0">
                <a:solidFill>
                  <a:schemeClr val="bg1"/>
                </a:solidFill>
              </a:rPr>
              <a:t> </a:t>
            </a:r>
            <a:r>
              <a:rPr lang="en-US" sz="3600" dirty="0" err="1">
                <a:solidFill>
                  <a:schemeClr val="bg1"/>
                </a:solidFill>
              </a:rPr>
              <a:t>đỗ</a:t>
            </a:r>
            <a:r>
              <a:rPr lang="en-US" sz="3600" dirty="0">
                <a:solidFill>
                  <a:schemeClr val="bg1"/>
                </a:solidFill>
              </a:rPr>
              <a:t> con?</a:t>
            </a:r>
          </a:p>
        </p:txBody>
      </p:sp>
      <p:pic>
        <p:nvPicPr>
          <p:cNvPr id="6147" name="Picture 2" descr="DSC_0143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500174"/>
            <a:ext cx="9144000" cy="53578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687" name="Text Box 7"/>
          <p:cNvSpPr txBox="1">
            <a:spLocks noChangeArrowheads="1"/>
          </p:cNvSpPr>
          <p:nvPr/>
        </p:nvSpPr>
        <p:spPr bwMode="auto">
          <a:xfrm>
            <a:off x="4191000" y="5413375"/>
            <a:ext cx="21320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400" b="1">
                <a:solidFill>
                  <a:srgbClr val="FF0000"/>
                </a:solidFill>
              </a:rPr>
              <a:t>Cô mưa xuân</a:t>
            </a:r>
          </a:p>
        </p:txBody>
      </p:sp>
      <p:grpSp>
        <p:nvGrpSpPr>
          <p:cNvPr id="18" name="Group 99"/>
          <p:cNvGrpSpPr>
            <a:grpSpLocks/>
          </p:cNvGrpSpPr>
          <p:nvPr/>
        </p:nvGrpSpPr>
        <p:grpSpPr bwMode="auto">
          <a:xfrm>
            <a:off x="3500430" y="1928802"/>
            <a:ext cx="1752600" cy="2133600"/>
            <a:chOff x="576" y="2688"/>
            <a:chExt cx="1632" cy="1344"/>
          </a:xfrm>
        </p:grpSpPr>
        <p:pic>
          <p:nvPicPr>
            <p:cNvPr id="19" name="Picture 100" descr="nuoc mat Copy of scan0015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576" y="2736"/>
              <a:ext cx="144" cy="336"/>
            </a:xfrm>
            <a:prstGeom prst="rect">
              <a:avLst/>
            </a:prstGeom>
            <a:noFill/>
          </p:spPr>
        </p:pic>
        <p:pic>
          <p:nvPicPr>
            <p:cNvPr id="20" name="Picture 101" descr="nuoc mat Copy of scan0015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864" y="2688"/>
              <a:ext cx="144" cy="336"/>
            </a:xfrm>
            <a:prstGeom prst="rect">
              <a:avLst/>
            </a:prstGeom>
            <a:noFill/>
          </p:spPr>
        </p:pic>
        <p:pic>
          <p:nvPicPr>
            <p:cNvPr id="21" name="Picture 102" descr="nuoc mat Copy of scan0015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672" y="3360"/>
              <a:ext cx="144" cy="336"/>
            </a:xfrm>
            <a:prstGeom prst="rect">
              <a:avLst/>
            </a:prstGeom>
            <a:noFill/>
          </p:spPr>
        </p:pic>
        <p:pic>
          <p:nvPicPr>
            <p:cNvPr id="22" name="Picture 103" descr="nuoc mat Copy of scan0015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1104" y="3120"/>
              <a:ext cx="144" cy="336"/>
            </a:xfrm>
            <a:prstGeom prst="rect">
              <a:avLst/>
            </a:prstGeom>
            <a:noFill/>
          </p:spPr>
        </p:pic>
        <p:pic>
          <p:nvPicPr>
            <p:cNvPr id="23" name="Picture 104" descr="nuoc mat Copy of scan0015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1680" y="3072"/>
              <a:ext cx="144" cy="336"/>
            </a:xfrm>
            <a:prstGeom prst="rect">
              <a:avLst/>
            </a:prstGeom>
            <a:noFill/>
          </p:spPr>
        </p:pic>
        <p:pic>
          <p:nvPicPr>
            <p:cNvPr id="24" name="Picture 105" descr="nuoc mat Copy of scan0015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1056" y="3696"/>
              <a:ext cx="144" cy="336"/>
            </a:xfrm>
            <a:prstGeom prst="rect">
              <a:avLst/>
            </a:prstGeom>
            <a:noFill/>
          </p:spPr>
        </p:pic>
        <p:pic>
          <p:nvPicPr>
            <p:cNvPr id="25" name="Picture 106" descr="nuoc mat Copy of scan0015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2064" y="3360"/>
              <a:ext cx="144" cy="336"/>
            </a:xfrm>
            <a:prstGeom prst="rect">
              <a:avLst/>
            </a:prstGeom>
            <a:noFill/>
          </p:spPr>
        </p:pic>
        <p:pic>
          <p:nvPicPr>
            <p:cNvPr id="26" name="Picture 107" descr="nuoc mat Copy of scan0015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1536" y="3504"/>
              <a:ext cx="144" cy="336"/>
            </a:xfrm>
            <a:prstGeom prst="rect">
              <a:avLst/>
            </a:prstGeom>
            <a:noFill/>
          </p:spPr>
        </p:pic>
      </p:grpSp>
      <p:grpSp>
        <p:nvGrpSpPr>
          <p:cNvPr id="27" name="Group 36"/>
          <p:cNvGrpSpPr>
            <a:grpSpLocks/>
          </p:cNvGrpSpPr>
          <p:nvPr/>
        </p:nvGrpSpPr>
        <p:grpSpPr bwMode="auto">
          <a:xfrm>
            <a:off x="5638800" y="3276600"/>
            <a:ext cx="1752600" cy="2133600"/>
            <a:chOff x="576" y="2688"/>
            <a:chExt cx="1632" cy="1344"/>
          </a:xfrm>
        </p:grpSpPr>
        <p:pic>
          <p:nvPicPr>
            <p:cNvPr id="28" name="Picture 37" descr="nuoc mat Copy of scan0015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576" y="2736"/>
              <a:ext cx="144" cy="336"/>
            </a:xfrm>
            <a:prstGeom prst="rect">
              <a:avLst/>
            </a:prstGeom>
            <a:noFill/>
          </p:spPr>
        </p:pic>
        <p:pic>
          <p:nvPicPr>
            <p:cNvPr id="29" name="Picture 38" descr="nuoc mat Copy of scan0015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864" y="2688"/>
              <a:ext cx="144" cy="336"/>
            </a:xfrm>
            <a:prstGeom prst="rect">
              <a:avLst/>
            </a:prstGeom>
            <a:noFill/>
          </p:spPr>
        </p:pic>
        <p:pic>
          <p:nvPicPr>
            <p:cNvPr id="30" name="Picture 39" descr="nuoc mat Copy of scan0015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672" y="3360"/>
              <a:ext cx="144" cy="336"/>
            </a:xfrm>
            <a:prstGeom prst="rect">
              <a:avLst/>
            </a:prstGeom>
            <a:noFill/>
          </p:spPr>
        </p:pic>
        <p:pic>
          <p:nvPicPr>
            <p:cNvPr id="31" name="Picture 40" descr="nuoc mat Copy of scan0015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1104" y="3120"/>
              <a:ext cx="144" cy="336"/>
            </a:xfrm>
            <a:prstGeom prst="rect">
              <a:avLst/>
            </a:prstGeom>
            <a:noFill/>
          </p:spPr>
        </p:pic>
        <p:pic>
          <p:nvPicPr>
            <p:cNvPr id="32" name="Picture 41" descr="nuoc mat Copy of scan0015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1680" y="3072"/>
              <a:ext cx="144" cy="336"/>
            </a:xfrm>
            <a:prstGeom prst="rect">
              <a:avLst/>
            </a:prstGeom>
            <a:noFill/>
          </p:spPr>
        </p:pic>
        <p:pic>
          <p:nvPicPr>
            <p:cNvPr id="33" name="Picture 42" descr="nuoc mat Copy of scan0015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1056" y="3696"/>
              <a:ext cx="144" cy="336"/>
            </a:xfrm>
            <a:prstGeom prst="rect">
              <a:avLst/>
            </a:prstGeom>
            <a:noFill/>
          </p:spPr>
        </p:pic>
        <p:pic>
          <p:nvPicPr>
            <p:cNvPr id="34" name="Picture 43" descr="nuoc mat Copy of scan0015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2064" y="3360"/>
              <a:ext cx="144" cy="336"/>
            </a:xfrm>
            <a:prstGeom prst="rect">
              <a:avLst/>
            </a:prstGeom>
            <a:noFill/>
          </p:spPr>
        </p:pic>
        <p:pic>
          <p:nvPicPr>
            <p:cNvPr id="35" name="Picture 44" descr="nuoc mat Copy of scan0015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1536" y="3504"/>
              <a:ext cx="144" cy="336"/>
            </a:xfrm>
            <a:prstGeom prst="rect">
              <a:avLst/>
            </a:prstGeom>
            <a:noFill/>
          </p:spPr>
        </p:pic>
      </p:grpSp>
      <p:grpSp>
        <p:nvGrpSpPr>
          <p:cNvPr id="37" name="Group 108"/>
          <p:cNvGrpSpPr>
            <a:grpSpLocks/>
          </p:cNvGrpSpPr>
          <p:nvPr/>
        </p:nvGrpSpPr>
        <p:grpSpPr bwMode="auto">
          <a:xfrm>
            <a:off x="6858016" y="1928802"/>
            <a:ext cx="2000264" cy="3000396"/>
            <a:chOff x="576" y="2688"/>
            <a:chExt cx="1632" cy="1344"/>
          </a:xfrm>
        </p:grpSpPr>
        <p:pic>
          <p:nvPicPr>
            <p:cNvPr id="38" name="Picture 109" descr="nuoc mat Copy of scan0015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576" y="2736"/>
              <a:ext cx="144" cy="336"/>
            </a:xfrm>
            <a:prstGeom prst="rect">
              <a:avLst/>
            </a:prstGeom>
            <a:noFill/>
          </p:spPr>
        </p:pic>
        <p:pic>
          <p:nvPicPr>
            <p:cNvPr id="39" name="Picture 110" descr="nuoc mat Copy of scan0015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864" y="2688"/>
              <a:ext cx="144" cy="336"/>
            </a:xfrm>
            <a:prstGeom prst="rect">
              <a:avLst/>
            </a:prstGeom>
            <a:noFill/>
          </p:spPr>
        </p:pic>
        <p:pic>
          <p:nvPicPr>
            <p:cNvPr id="40" name="Picture 111" descr="nuoc mat Copy of scan0015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672" y="3360"/>
              <a:ext cx="144" cy="336"/>
            </a:xfrm>
            <a:prstGeom prst="rect">
              <a:avLst/>
            </a:prstGeom>
            <a:noFill/>
          </p:spPr>
        </p:pic>
        <p:pic>
          <p:nvPicPr>
            <p:cNvPr id="41" name="Picture 112" descr="nuoc mat Copy of scan0015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1104" y="3120"/>
              <a:ext cx="144" cy="336"/>
            </a:xfrm>
            <a:prstGeom prst="rect">
              <a:avLst/>
            </a:prstGeom>
            <a:noFill/>
          </p:spPr>
        </p:pic>
        <p:pic>
          <p:nvPicPr>
            <p:cNvPr id="42" name="Picture 113" descr="nuoc mat Copy of scan0015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1680" y="3072"/>
              <a:ext cx="144" cy="336"/>
            </a:xfrm>
            <a:prstGeom prst="rect">
              <a:avLst/>
            </a:prstGeom>
            <a:noFill/>
          </p:spPr>
        </p:pic>
        <p:pic>
          <p:nvPicPr>
            <p:cNvPr id="43" name="Picture 114" descr="nuoc mat Copy of scan0015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1056" y="3696"/>
              <a:ext cx="144" cy="336"/>
            </a:xfrm>
            <a:prstGeom prst="rect">
              <a:avLst/>
            </a:prstGeom>
            <a:noFill/>
          </p:spPr>
        </p:pic>
        <p:pic>
          <p:nvPicPr>
            <p:cNvPr id="44" name="Picture 115" descr="nuoc mat Copy of scan0015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2064" y="3360"/>
              <a:ext cx="144" cy="336"/>
            </a:xfrm>
            <a:prstGeom prst="rect">
              <a:avLst/>
            </a:prstGeom>
            <a:noFill/>
          </p:spPr>
        </p:pic>
        <p:pic>
          <p:nvPicPr>
            <p:cNvPr id="45" name="Picture 116" descr="nuoc mat Copy of scan0015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1536" y="3504"/>
              <a:ext cx="144" cy="336"/>
            </a:xfrm>
            <a:prstGeom prst="rect">
              <a:avLst/>
            </a:prstGeom>
            <a:noFill/>
          </p:spPr>
        </p:pic>
      </p:grpSp>
      <p:grpSp>
        <p:nvGrpSpPr>
          <p:cNvPr id="46" name="Group 99"/>
          <p:cNvGrpSpPr>
            <a:grpSpLocks/>
          </p:cNvGrpSpPr>
          <p:nvPr/>
        </p:nvGrpSpPr>
        <p:grpSpPr bwMode="auto">
          <a:xfrm>
            <a:off x="2209800" y="3962400"/>
            <a:ext cx="1752600" cy="2133600"/>
            <a:chOff x="576" y="2688"/>
            <a:chExt cx="1632" cy="1344"/>
          </a:xfrm>
        </p:grpSpPr>
        <p:pic>
          <p:nvPicPr>
            <p:cNvPr id="47" name="Picture 100" descr="nuoc mat Copy of scan0015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576" y="2736"/>
              <a:ext cx="144" cy="336"/>
            </a:xfrm>
            <a:prstGeom prst="rect">
              <a:avLst/>
            </a:prstGeom>
            <a:noFill/>
          </p:spPr>
        </p:pic>
        <p:pic>
          <p:nvPicPr>
            <p:cNvPr id="48" name="Picture 101" descr="nuoc mat Copy of scan0015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864" y="2688"/>
              <a:ext cx="144" cy="336"/>
            </a:xfrm>
            <a:prstGeom prst="rect">
              <a:avLst/>
            </a:prstGeom>
            <a:noFill/>
          </p:spPr>
        </p:pic>
        <p:pic>
          <p:nvPicPr>
            <p:cNvPr id="49" name="Picture 102" descr="nuoc mat Copy of scan0015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672" y="3360"/>
              <a:ext cx="144" cy="336"/>
            </a:xfrm>
            <a:prstGeom prst="rect">
              <a:avLst/>
            </a:prstGeom>
            <a:noFill/>
          </p:spPr>
        </p:pic>
        <p:pic>
          <p:nvPicPr>
            <p:cNvPr id="50" name="Picture 103" descr="nuoc mat Copy of scan0015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1104" y="3120"/>
              <a:ext cx="144" cy="336"/>
            </a:xfrm>
            <a:prstGeom prst="rect">
              <a:avLst/>
            </a:prstGeom>
            <a:noFill/>
          </p:spPr>
        </p:pic>
        <p:pic>
          <p:nvPicPr>
            <p:cNvPr id="51" name="Picture 104" descr="nuoc mat Copy of scan0015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1680" y="3072"/>
              <a:ext cx="144" cy="336"/>
            </a:xfrm>
            <a:prstGeom prst="rect">
              <a:avLst/>
            </a:prstGeom>
            <a:noFill/>
          </p:spPr>
        </p:pic>
        <p:pic>
          <p:nvPicPr>
            <p:cNvPr id="52" name="Picture 105" descr="nuoc mat Copy of scan0015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1056" y="3696"/>
              <a:ext cx="144" cy="336"/>
            </a:xfrm>
            <a:prstGeom prst="rect">
              <a:avLst/>
            </a:prstGeom>
            <a:noFill/>
          </p:spPr>
        </p:pic>
        <p:pic>
          <p:nvPicPr>
            <p:cNvPr id="53" name="Picture 106" descr="nuoc mat Copy of scan0015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2064" y="3360"/>
              <a:ext cx="144" cy="336"/>
            </a:xfrm>
            <a:prstGeom prst="rect">
              <a:avLst/>
            </a:prstGeom>
            <a:noFill/>
          </p:spPr>
        </p:pic>
        <p:pic>
          <p:nvPicPr>
            <p:cNvPr id="54" name="Picture 107" descr="nuoc mat Copy of scan0015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1536" y="3504"/>
              <a:ext cx="144" cy="336"/>
            </a:xfrm>
            <a:prstGeom prst="rect">
              <a:avLst/>
            </a:prstGeom>
            <a:noFill/>
          </p:spPr>
        </p:pic>
      </p:grpSp>
      <p:grpSp>
        <p:nvGrpSpPr>
          <p:cNvPr id="55" name="Group 99"/>
          <p:cNvGrpSpPr>
            <a:grpSpLocks/>
          </p:cNvGrpSpPr>
          <p:nvPr/>
        </p:nvGrpSpPr>
        <p:grpSpPr bwMode="auto">
          <a:xfrm>
            <a:off x="428596" y="1857364"/>
            <a:ext cx="1752600" cy="2133600"/>
            <a:chOff x="576" y="2688"/>
            <a:chExt cx="1632" cy="1344"/>
          </a:xfrm>
        </p:grpSpPr>
        <p:pic>
          <p:nvPicPr>
            <p:cNvPr id="56" name="Picture 100" descr="nuoc mat Copy of scan0015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576" y="2736"/>
              <a:ext cx="144" cy="336"/>
            </a:xfrm>
            <a:prstGeom prst="rect">
              <a:avLst/>
            </a:prstGeom>
            <a:noFill/>
          </p:spPr>
        </p:pic>
        <p:pic>
          <p:nvPicPr>
            <p:cNvPr id="57" name="Picture 101" descr="nuoc mat Copy of scan0015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864" y="2688"/>
              <a:ext cx="144" cy="336"/>
            </a:xfrm>
            <a:prstGeom prst="rect">
              <a:avLst/>
            </a:prstGeom>
            <a:noFill/>
          </p:spPr>
        </p:pic>
        <p:pic>
          <p:nvPicPr>
            <p:cNvPr id="58" name="Picture 102" descr="nuoc mat Copy of scan0015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672" y="3360"/>
              <a:ext cx="144" cy="336"/>
            </a:xfrm>
            <a:prstGeom prst="rect">
              <a:avLst/>
            </a:prstGeom>
            <a:noFill/>
          </p:spPr>
        </p:pic>
        <p:pic>
          <p:nvPicPr>
            <p:cNvPr id="59" name="Picture 103" descr="nuoc mat Copy of scan0015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1104" y="3120"/>
              <a:ext cx="144" cy="336"/>
            </a:xfrm>
            <a:prstGeom prst="rect">
              <a:avLst/>
            </a:prstGeom>
            <a:noFill/>
          </p:spPr>
        </p:pic>
        <p:pic>
          <p:nvPicPr>
            <p:cNvPr id="60" name="Picture 104" descr="nuoc mat Copy of scan0015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1680" y="3072"/>
              <a:ext cx="144" cy="336"/>
            </a:xfrm>
            <a:prstGeom prst="rect">
              <a:avLst/>
            </a:prstGeom>
            <a:noFill/>
          </p:spPr>
        </p:pic>
        <p:pic>
          <p:nvPicPr>
            <p:cNvPr id="61" name="Picture 105" descr="nuoc mat Copy of scan0015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1056" y="3696"/>
              <a:ext cx="144" cy="336"/>
            </a:xfrm>
            <a:prstGeom prst="rect">
              <a:avLst/>
            </a:prstGeom>
            <a:noFill/>
          </p:spPr>
        </p:pic>
        <p:pic>
          <p:nvPicPr>
            <p:cNvPr id="62" name="Picture 106" descr="nuoc mat Copy of scan0015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2064" y="3360"/>
              <a:ext cx="144" cy="336"/>
            </a:xfrm>
            <a:prstGeom prst="rect">
              <a:avLst/>
            </a:prstGeom>
            <a:noFill/>
          </p:spPr>
        </p:pic>
        <p:pic>
          <p:nvPicPr>
            <p:cNvPr id="63" name="Picture 107" descr="nuoc mat Copy of scan0015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1536" y="3504"/>
              <a:ext cx="144" cy="336"/>
            </a:xfrm>
            <a:prstGeom prst="rect">
              <a:avLst/>
            </a:prstGeom>
            <a:noFill/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8" presetClass="entr" presetSubtype="12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0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8" presetClass="entr" presetSubtype="12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3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8" presetClass="entr" presetSubtype="12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6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8" presetClass="entr" presetSubtype="12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9" dur="2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8" presetClass="entr" presetSubtype="12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2" dur="2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smtClean="0"/>
          </a:p>
        </p:txBody>
      </p:sp>
      <p:sp>
        <p:nvSpPr>
          <p:cNvPr id="72707" name="AutoShape 3"/>
          <p:cNvSpPr>
            <a:spLocks noChangeArrowheads="1"/>
          </p:cNvSpPr>
          <p:nvPr/>
        </p:nvSpPr>
        <p:spPr bwMode="auto">
          <a:xfrm flipH="1" flipV="1">
            <a:off x="428596" y="0"/>
            <a:ext cx="6124604" cy="1752600"/>
          </a:xfrm>
          <a:prstGeom prst="cloudCallout">
            <a:avLst>
              <a:gd name="adj1" fmla="val -14565"/>
              <a:gd name="adj2" fmla="val -91667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rot="10800000"/>
          <a:lstStyle/>
          <a:p>
            <a:pPr algn="ctr"/>
            <a:endParaRPr lang="en-US"/>
          </a:p>
        </p:txBody>
      </p:sp>
      <p:sp>
        <p:nvSpPr>
          <p:cNvPr id="72708" name="Text Box 4"/>
          <p:cNvSpPr txBox="1">
            <a:spLocks noChangeArrowheads="1"/>
          </p:cNvSpPr>
          <p:nvPr/>
        </p:nvSpPr>
        <p:spPr bwMode="auto">
          <a:xfrm>
            <a:off x="1631032" y="304800"/>
            <a:ext cx="5029200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3600" dirty="0">
                <a:solidFill>
                  <a:schemeClr val="bg1"/>
                </a:solidFill>
              </a:rPr>
              <a:t>Ai </a:t>
            </a:r>
            <a:r>
              <a:rPr lang="en-US" sz="3600" dirty="0" err="1">
                <a:solidFill>
                  <a:schemeClr val="bg1"/>
                </a:solidFill>
              </a:rPr>
              <a:t>đã</a:t>
            </a:r>
            <a:r>
              <a:rPr lang="en-US" sz="3600" dirty="0">
                <a:solidFill>
                  <a:schemeClr val="bg1"/>
                </a:solidFill>
              </a:rPr>
              <a:t> </a:t>
            </a:r>
            <a:r>
              <a:rPr lang="en-US" sz="3600" dirty="0" err="1">
                <a:solidFill>
                  <a:schemeClr val="bg1"/>
                </a:solidFill>
              </a:rPr>
              <a:t>thổi</a:t>
            </a:r>
            <a:r>
              <a:rPr lang="en-US" sz="3600" dirty="0">
                <a:solidFill>
                  <a:schemeClr val="bg1"/>
                </a:solidFill>
              </a:rPr>
              <a:t> vi vu </a:t>
            </a:r>
            <a:r>
              <a:rPr lang="en-US" sz="3600" dirty="0" err="1">
                <a:solidFill>
                  <a:schemeClr val="bg1"/>
                </a:solidFill>
              </a:rPr>
              <a:t>làm</a:t>
            </a:r>
            <a:r>
              <a:rPr lang="en-US" sz="3600" dirty="0">
                <a:solidFill>
                  <a:schemeClr val="bg1"/>
                </a:solidFill>
              </a:rPr>
              <a:t> </a:t>
            </a:r>
            <a:r>
              <a:rPr lang="en-US" sz="3600" dirty="0" err="1">
                <a:solidFill>
                  <a:schemeClr val="bg1"/>
                </a:solidFill>
              </a:rPr>
              <a:t>đỗ</a:t>
            </a:r>
            <a:r>
              <a:rPr lang="en-US" sz="3600" dirty="0">
                <a:solidFill>
                  <a:schemeClr val="bg1"/>
                </a:solidFill>
              </a:rPr>
              <a:t> con </a:t>
            </a:r>
            <a:r>
              <a:rPr lang="en-US" sz="3600" dirty="0" err="1">
                <a:solidFill>
                  <a:schemeClr val="bg1"/>
                </a:solidFill>
              </a:rPr>
              <a:t>thức</a:t>
            </a:r>
            <a:r>
              <a:rPr lang="en-US" sz="3600" dirty="0">
                <a:solidFill>
                  <a:schemeClr val="bg1"/>
                </a:solidFill>
              </a:rPr>
              <a:t> </a:t>
            </a:r>
            <a:r>
              <a:rPr lang="en-US" sz="3600" dirty="0" err="1">
                <a:solidFill>
                  <a:schemeClr val="bg1"/>
                </a:solidFill>
              </a:rPr>
              <a:t>giấc</a:t>
            </a:r>
            <a:r>
              <a:rPr lang="en-US" sz="3600" dirty="0">
                <a:solidFill>
                  <a:schemeClr val="bg1"/>
                </a:solidFill>
              </a:rPr>
              <a:t>?</a:t>
            </a:r>
          </a:p>
        </p:txBody>
      </p:sp>
      <p:pic>
        <p:nvPicPr>
          <p:cNvPr id="6148" name="Picture 5" descr="gio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714488"/>
            <a:ext cx="9144000" cy="5143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2712" name="Text Box 8"/>
          <p:cNvSpPr txBox="1">
            <a:spLocks noChangeArrowheads="1"/>
          </p:cNvSpPr>
          <p:nvPr/>
        </p:nvSpPr>
        <p:spPr bwMode="auto">
          <a:xfrm>
            <a:off x="4632325" y="5907088"/>
            <a:ext cx="20097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400" b="1">
                <a:solidFill>
                  <a:srgbClr val="FF0000"/>
                </a:solidFill>
              </a:rPr>
              <a:t>Chị gió xuân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6386" name="Picture 2" descr="C:\Users\tieu hoc thuan hung\Desktop\Truyen-Chu-do-con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AutoShape 3"/>
          <p:cNvSpPr>
            <a:spLocks noChangeArrowheads="1"/>
          </p:cNvSpPr>
          <p:nvPr/>
        </p:nvSpPr>
        <p:spPr bwMode="auto">
          <a:xfrm flipH="1" flipV="1">
            <a:off x="0" y="0"/>
            <a:ext cx="4714876" cy="2000240"/>
          </a:xfrm>
          <a:prstGeom prst="cloudCallout">
            <a:avLst>
              <a:gd name="adj1" fmla="val -14565"/>
              <a:gd name="adj2" fmla="val -91667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rot="10800000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714348" y="714356"/>
            <a:ext cx="328614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dirty="0" smtClean="0"/>
              <a:t>Ai đã sưởi ấm cho đỗ con?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5362" name="AutoShape 2" descr="Truyện Kể Bé Nghe - Chú Đỗ Con | Truyện Cho Trẻ Mầm Non [Full HD] - YouTub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364" name="AutoShape 4" descr="Truyện Kể Bé Nghe - Chú Đỗ Con | Truyện Cho Trẻ Mầm Non [Full HD] - YouTub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5365" name="Picture 5" descr="C:\Users\tieu hoc thuan hung\Desktop\truyen-chu-do-con.pn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15366" name="Picture 6" descr="C:\Users\tieu hoc thuan hung\Desktop\ảnh chuyện chú đỗ con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1524000" y="0"/>
            <a:ext cx="12192000" cy="6858000"/>
          </a:xfrm>
          <a:prstGeom prst="rect">
            <a:avLst/>
          </a:prstGeom>
          <a:noFill/>
        </p:spPr>
      </p:pic>
      <p:sp>
        <p:nvSpPr>
          <p:cNvPr id="8" name="AutoShape 3"/>
          <p:cNvSpPr>
            <a:spLocks noChangeArrowheads="1"/>
          </p:cNvSpPr>
          <p:nvPr/>
        </p:nvSpPr>
        <p:spPr bwMode="auto">
          <a:xfrm flipH="1" flipV="1">
            <a:off x="214282" y="428604"/>
            <a:ext cx="4714876" cy="1571636"/>
          </a:xfrm>
          <a:prstGeom prst="cloudCallout">
            <a:avLst>
              <a:gd name="adj1" fmla="val -14565"/>
              <a:gd name="adj2" fmla="val -91667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rot="10800000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1000100" y="692696"/>
            <a:ext cx="342902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dirty="0" smtClean="0">
                <a:solidFill>
                  <a:schemeClr val="bg1"/>
                </a:solidFill>
              </a:rPr>
              <a:t>Sau khi được ông mặt trời sưởi ấm chú đỗ con đã làm gì?</a:t>
            </a:r>
            <a:endParaRPr lang="en-US" sz="2400" dirty="0">
              <a:solidFill>
                <a:schemeClr val="bg1"/>
              </a:solidFill>
              <a:latin typeface=".VnTime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418" name="Picture 7" descr="fghfghg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0419" name="Picture 3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315200" y="0"/>
            <a:ext cx="2209800" cy="1600200"/>
          </a:xfrm>
          <a:prstGeom prst="rect">
            <a:avLst/>
          </a:prstGeom>
          <a:noFill/>
        </p:spPr>
      </p:pic>
      <p:pic>
        <p:nvPicPr>
          <p:cNvPr id="60420" name="Picture 4" descr="roses_swaying_back_an_a_mc">
            <a:hlinkClick r:id="rId5"/>
          </p:cNvPr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391400" y="5029200"/>
            <a:ext cx="1752600" cy="1828800"/>
          </a:xfrm>
          <a:prstGeom prst="rect">
            <a:avLst/>
          </a:prstGeom>
          <a:noFill/>
        </p:spPr>
      </p:pic>
      <p:pic>
        <p:nvPicPr>
          <p:cNvPr id="60421" name="Picture 21" descr="D:\AAA\anh dep\gif_icon382.gif"/>
          <p:cNvPicPr>
            <a:picLocks noChangeAspect="1" noChangeArrowheads="1" noCrop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 rot="3211920">
            <a:off x="3825875" y="4479925"/>
            <a:ext cx="971550" cy="698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0422" name="Picture 6" descr="flower"/>
          <p:cNvPicPr>
            <a:picLocks noChangeAspect="1" noChangeArrowheads="1" noCrop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6019800" y="4191000"/>
            <a:ext cx="1219200" cy="1447800"/>
          </a:xfrm>
          <a:prstGeom prst="rect">
            <a:avLst/>
          </a:prstGeom>
          <a:noFill/>
        </p:spPr>
      </p:pic>
      <p:pic>
        <p:nvPicPr>
          <p:cNvPr id="60423" name="Picture 7" descr="daisies"/>
          <p:cNvPicPr>
            <a:picLocks noChangeAspect="1" noChangeArrowheads="1" noCrop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4267200" y="5976938"/>
            <a:ext cx="914400" cy="881062"/>
          </a:xfrm>
          <a:prstGeom prst="rect">
            <a:avLst/>
          </a:prstGeom>
          <a:noFill/>
        </p:spPr>
      </p:pic>
      <p:pic>
        <p:nvPicPr>
          <p:cNvPr id="60424" name="Picture 8" descr="daisies"/>
          <p:cNvPicPr>
            <a:picLocks noChangeAspect="1" noChangeArrowheads="1" noCrop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4876800" y="5486400"/>
            <a:ext cx="914400" cy="881063"/>
          </a:xfrm>
          <a:prstGeom prst="rect">
            <a:avLst/>
          </a:prstGeom>
          <a:noFill/>
        </p:spPr>
      </p:pic>
      <p:pic>
        <p:nvPicPr>
          <p:cNvPr id="60425" name="Picture 9" descr="daisies"/>
          <p:cNvPicPr>
            <a:picLocks noChangeAspect="1" noChangeArrowheads="1" noCrop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5410200" y="5976938"/>
            <a:ext cx="914400" cy="881062"/>
          </a:xfrm>
          <a:prstGeom prst="rect">
            <a:avLst/>
          </a:prstGeom>
          <a:noFill/>
        </p:spPr>
      </p:pic>
      <p:pic>
        <p:nvPicPr>
          <p:cNvPr id="60426" name="Picture 19" descr="D:\AAA\anh dep\gif_icon382.gif"/>
          <p:cNvPicPr>
            <a:picLocks noChangeAspect="1" noChangeArrowheads="1" noCrop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 rot="-2378562">
            <a:off x="7848600" y="4876800"/>
            <a:ext cx="762000" cy="733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0435" name="WordArt 19"/>
          <p:cNvSpPr>
            <a:spLocks noChangeArrowheads="1" noChangeShapeType="1" noTextEdit="1"/>
          </p:cNvSpPr>
          <p:nvPr/>
        </p:nvSpPr>
        <p:spPr bwMode="auto">
          <a:xfrm>
            <a:off x="228600" y="228600"/>
            <a:ext cx="7086600" cy="2895600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32056"/>
              </a:avLst>
            </a:prstTxWarp>
          </a:bodyPr>
          <a:lstStyle/>
          <a:p>
            <a:pPr algn="ctr"/>
            <a:r>
              <a:rPr lang="vi-VN" sz="3600" kern="10" dirty="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Trò chơi: </a:t>
            </a:r>
            <a:r>
              <a:rPr lang="vi-VN" sz="3600" kern="10" dirty="0" smtClean="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Thi xem đội nào giỏi.</a:t>
            </a:r>
            <a:endParaRPr lang="en-US" sz="3600" kern="10" dirty="0">
              <a:ln w="9525">
                <a:solidFill>
                  <a:srgbClr val="CC99FF"/>
                </a:solidFill>
                <a:round/>
                <a:headEnd/>
                <a:tailEnd/>
              </a:ln>
              <a:gradFill rotWithShape="0">
                <a:gsLst>
                  <a:gs pos="0">
                    <a:srgbClr val="6600CC"/>
                  </a:gs>
                  <a:gs pos="100000">
                    <a:srgbClr val="CC00CC"/>
                  </a:gs>
                </a:gsLst>
                <a:lin ang="5400000" scaled="1"/>
              </a:gradFill>
              <a:effectLst>
                <a:outerShdw dist="53882" dir="2700000" algn="ctr" rotWithShape="0">
                  <a:srgbClr val="9999FF">
                    <a:alpha val="80000"/>
                  </a:srgbClr>
                </a:outerShdw>
              </a:effectLst>
              <a:latin typeface="Times New Roman"/>
              <a:cs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604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604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604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604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435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129</TotalTime>
  <Words>154</Words>
  <Application>Microsoft Office PowerPoint</Application>
  <PresentationFormat>On-screen Show (4:3)</PresentationFormat>
  <Paragraphs>26</Paragraphs>
  <Slides>10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tieu hoc thuan hung</dc:creator>
  <cp:lastModifiedBy>MinhThangPC.VN</cp:lastModifiedBy>
  <cp:revision>23</cp:revision>
  <dcterms:created xsi:type="dcterms:W3CDTF">2024-11-26T01:48:26Z</dcterms:created>
  <dcterms:modified xsi:type="dcterms:W3CDTF">2025-02-17T02:53:20Z</dcterms:modified>
</cp:coreProperties>
</file>