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6" r:id="rId2"/>
    <p:sldId id="262" r:id="rId3"/>
    <p:sldId id="300" r:id="rId4"/>
    <p:sldId id="299" r:id="rId5"/>
    <p:sldId id="266" r:id="rId6"/>
    <p:sldId id="267" r:id="rId7"/>
    <p:sldId id="268" r:id="rId8"/>
    <p:sldId id="287" r:id="rId9"/>
    <p:sldId id="264" r:id="rId10"/>
    <p:sldId id="288" r:id="rId11"/>
    <p:sldId id="265" r:id="rId12"/>
    <p:sldId id="263" r:id="rId13"/>
    <p:sldId id="269" r:id="rId14"/>
    <p:sldId id="270" r:id="rId15"/>
    <p:sldId id="271" r:id="rId16"/>
    <p:sldId id="272" r:id="rId17"/>
    <p:sldId id="274" r:id="rId18"/>
    <p:sldId id="275" r:id="rId19"/>
    <p:sldId id="278" r:id="rId20"/>
    <p:sldId id="277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2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4.jp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20.gif"/><Relationship Id="rId4" Type="http://schemas.openxmlformats.org/officeDocument/2006/relationships/image" Target="../media/image31.png"/><Relationship Id="rId9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35952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095375" y="4092811"/>
            <a:ext cx="6781800" cy="47731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1059807" y="5208204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 tuổi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25 - 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181100" y="4316797"/>
            <a:ext cx="6648450" cy="89140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201637" y="2955521"/>
            <a:ext cx="8686800" cy="103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13025" y="1447800"/>
            <a:ext cx="413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132BF8-F2F7-4E6F-AD63-B59E8BD351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4" y="1612262"/>
            <a:ext cx="1266444" cy="1286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53402F-F255-43C2-9319-2B5468A8DB71}"/>
              </a:ext>
            </a:extLst>
          </p:cNvPr>
          <p:cNvSpPr/>
          <p:nvPr/>
        </p:nvSpPr>
        <p:spPr>
          <a:xfrm>
            <a:off x="3409950" y="6268088"/>
            <a:ext cx="3048000" cy="5818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2024- 2025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0E00015C-5541-4DAD-8D34-5B2F91184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34297"/>
            <a:ext cx="92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180</Words>
  <Application>Microsoft Office PowerPoint</Application>
  <PresentationFormat>On-screen Show (4:3)</PresentationFormat>
  <Paragraphs>35</Paragraphs>
  <Slides>21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MinhThangPC.VN</cp:lastModifiedBy>
  <cp:revision>32</cp:revision>
  <dcterms:created xsi:type="dcterms:W3CDTF">2015-04-04T14:56:35Z</dcterms:created>
  <dcterms:modified xsi:type="dcterms:W3CDTF">2025-02-17T03:50:55Z</dcterms:modified>
</cp:coreProperties>
</file>