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73" r:id="rId3"/>
    <p:sldId id="261" r:id="rId4"/>
    <p:sldId id="262" r:id="rId5"/>
    <p:sldId id="263" r:id="rId6"/>
    <p:sldId id="288" r:id="rId7"/>
    <p:sldId id="289" r:id="rId8"/>
    <p:sldId id="290" r:id="rId9"/>
    <p:sldId id="291" r:id="rId10"/>
    <p:sldId id="292" r:id="rId11"/>
    <p:sldId id="293" r:id="rId12"/>
    <p:sldId id="287" r:id="rId13"/>
    <p:sldId id="278" r:id="rId14"/>
    <p:sldId id="282" r:id="rId15"/>
    <p:sldId id="270" r:id="rId16"/>
    <p:sldId id="271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>
        <p:scale>
          <a:sx n="90" d="100"/>
          <a:sy n="90" d="100"/>
        </p:scale>
        <p:origin x="-73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8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933" y="0"/>
            <a:ext cx="93726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295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533927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3 - 4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2436167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3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0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211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MinhThangPC.VN</cp:lastModifiedBy>
  <cp:revision>52</cp:revision>
  <dcterms:created xsi:type="dcterms:W3CDTF">2012-02-06T13:30:08Z</dcterms:created>
  <dcterms:modified xsi:type="dcterms:W3CDTF">2025-02-17T03:31:08Z</dcterms:modified>
</cp:coreProperties>
</file>