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8" r:id="rId4"/>
    <p:sldId id="257" r:id="rId5"/>
    <p:sldId id="258" r:id="rId6"/>
    <p:sldId id="259" r:id="rId7"/>
    <p:sldId id="261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0233-D411-40EC-83BA-0363C9FC2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EDC755-C3E7-4E93-99DA-7137D1FF4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3C761-6840-46FD-99B9-CB0051CD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0F9D-1568-41F4-BFDB-EFA4A2A3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34756-D5E9-4525-967E-D69A4B68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3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790D-27EC-4B57-8BEF-43E5E0371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BF8C1-924C-42E6-BC9B-B7B9D95C3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2E08-F0BE-4D51-A5B0-AED94ED07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501FA-5354-4B37-9742-F1379FFB9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55E09-F10C-4218-B9E0-2DD31C0D8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5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DF238D-892F-4023-938E-FA6605952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A5245-3DFE-4745-974D-1E6BFBDDA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0B48-7A78-4068-8F69-FED58459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731CE-8A26-468F-A342-E449455A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A77B3-C3C1-4C61-9CBA-F353D15A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3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52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38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62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5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61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01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103B-608E-42CA-9D1D-EF7292CD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8D31B-A12A-4A45-B532-E8E2F8E6D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3E0CC-911E-4664-9E01-8D7BAE632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C5D15-AD38-4AAD-B4A5-AFDCEA2D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54C5-2B01-40AF-B723-1EB40F1C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28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90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79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84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53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341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04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7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21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16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9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AAFA-1B8C-4D15-92B1-9C610494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B5CE5-8D16-415C-9A96-53EBDA585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DE4AA-A73E-4979-8D1A-0CAECC23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C18DB-1A19-400F-BB5C-B2814E42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5AD2-70D5-4F0A-9158-77EF40DB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26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30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909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1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5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3064-F4C3-4DEB-8A96-6377856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6557B-7716-4D1D-AF54-7D8BAC1BD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3B5DC-BAC1-4A3D-9812-A7C31E8A7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CE8-6273-4FD5-AFB3-51B30A03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5FF31-4AA2-4491-AD60-CD3414AE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FB871-CC13-47D0-AAC2-96CB6DC1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3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7B15-8E43-408E-B95E-C8767F2F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1D06C-5EC1-40AC-9E24-8BCFAB2C1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3217A-5941-4E03-A895-D2D88AC92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DEB20-7384-4C12-B3E6-180FFA09B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D152B-C8F7-4D8B-AD2E-9269AA279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B865A6-CF89-4AE1-99A3-6D802D3B0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5A834D-5585-48C4-A679-EAF38F23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944C9-B9F7-4BA6-B0BF-2260BA1A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6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DB7F-4CDB-498B-9912-CBB432BE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2B522-474B-4FB1-A882-4B2E0158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2605C-5526-4412-A761-FBB54C75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8E24D-7E50-4A98-8512-6034E578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0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279FA-5D20-430E-BD70-B217B9B3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6F269-AD9A-481A-AE0A-4966CF62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DBFC0-B366-445B-B6EA-610B6287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0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133BA-FBF6-4E92-B767-8147936D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B0DD8-58BB-4562-9CFD-420861223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AF505-5B85-4D1B-9A5F-D81042F1D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3FCF0-DD9D-4F42-9A1A-F7B5CE68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CA2F3-7DA0-40DD-B6CA-BC4908CF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C3E34-9CA8-47C7-8FEE-338180CB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E6F6-F831-45A2-8971-E86C782C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0EFFA-4D42-47D0-99A7-8FFD9681B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2FFFD-A0CA-4B4F-A464-1946EF51F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6F357-CF6F-48AE-A4CA-BCEE3ECA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61FA-E6E5-4097-9E91-028A22BE62AC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39A1C-344B-4F3D-99AA-6314919F0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50B0C-2084-46CA-8DE7-39073C99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BFD5E-151A-4D10-8C9D-58D29E3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38722-FC62-4059-A8A3-3B2A4FBE2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83600-4228-4DCF-9BEC-74F599B7F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61FA-E6E5-4097-9E91-028A22BE62AC}" type="datetimeFigureOut">
              <a:rPr lang="en-US" smtClean="0"/>
              <a:t>22/4/2025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EAB5F-5548-44EC-93D7-DCC0805EE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AFBD7-3495-4CA6-AE49-E524C279C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E68F9-F7F3-4FD1-A647-BE3C1943D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9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B50F-0B4D-462E-87C8-8A4E6AA15A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8049B-3AA9-4A0D-AFBE-F67889DBA3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3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 bwMode="auto">
          <a:xfrm>
            <a:off x="0" y="-118757"/>
            <a:ext cx="12192000" cy="704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2879678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endParaRPr lang="en-US" sz="2800" b="1" u="sng" dirty="0">
              <a:solidFill>
                <a:srgbClr val="002060"/>
              </a:solidFill>
              <a:latin typeface="UVN Giong Song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2316" y="1445129"/>
            <a:ext cx="9227368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 NĂNG SỐNG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DẠY TRẺ NÓI KHÔNG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alt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MGN (4-5 tuổi)</a:t>
            </a:r>
            <a:endParaRPr lang="en-US" alt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endParaRPr lang="en-US" sz="28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30212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/>
            <a: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</a:rPr>
              <a:t>UBND </a:t>
            </a:r>
            <a:r>
              <a:rPr lang="vi-VN" sz="1600">
                <a:solidFill>
                  <a:srgbClr val="002060"/>
                </a:solidFill>
                <a:latin typeface="Times New Roman" panose="02020603050405020304" pitchFamily="18" charset="0"/>
              </a:rPr>
              <a:t>QUẬN LONG BIÊN</a:t>
            </a:r>
          </a:p>
          <a:p>
            <a:pPr algn="ctr" defTabSz="685800"/>
            <a:r>
              <a:rPr lang="vi-VN" sz="1600" b="1">
                <a:solidFill>
                  <a:srgbClr val="002060"/>
                </a:solidFill>
                <a:latin typeface="Times New Roman" panose="02020603050405020304" pitchFamily="18" charset="0"/>
              </a:rPr>
              <a:t>TRƯỜNG MẦM NON H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229" y="1081789"/>
            <a:ext cx="496583" cy="49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DC3184-5C61-41E6-BC45-5C04EB9B101C}"/>
              </a:ext>
            </a:extLst>
          </p:cNvPr>
          <p:cNvSpPr txBox="1"/>
          <p:nvPr/>
        </p:nvSpPr>
        <p:spPr>
          <a:xfrm>
            <a:off x="3572651" y="0"/>
            <a:ext cx="528542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0000"/>
                </a:solidFill>
                <a:latin typeface="Times New Roman"/>
              </a:rPr>
              <a:t>Người lạ cho kẹo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ell\Downloads\do-choi-tre-em-picnictoy-day-be-ung-xu-voi-nguoi-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51" y="1665007"/>
            <a:ext cx="5344736" cy="424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169D11-0150-4540-9E57-A87FB9E06C75}"/>
              </a:ext>
            </a:extLst>
          </p:cNvPr>
          <p:cNvSpPr txBox="1"/>
          <p:nvPr/>
        </p:nvSpPr>
        <p:spPr>
          <a:xfrm>
            <a:off x="222622" y="0"/>
            <a:ext cx="1211100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vi-VN" sz="4000" dirty="0">
                <a:solidFill>
                  <a:srgbClr val="000000"/>
                </a:solidFill>
                <a:latin typeface="Times New Roman"/>
              </a:rPr>
              <a:t>Đi tham quan và một bạn rủ tách ra khỏi lớp để chơi riêng</a:t>
            </a:r>
            <a:endParaRPr lang="vi-VN" sz="4000" dirty="0"/>
          </a:p>
          <a:p>
            <a:r>
              <a:rPr lang="vi-VN" sz="4000" dirty="0"/>
              <a:t/>
            </a:r>
            <a:br>
              <a:rPr lang="vi-VN" sz="4000" dirty="0"/>
            </a:b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Dell\Downloads\nhung-dia-diem-tre-em-thuong-rat-de-di-lac-va-can-luu-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324" y="1671143"/>
            <a:ext cx="6439924" cy="42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5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E07272-83FE-48E9-BBCE-DC7431E3044D}"/>
              </a:ext>
            </a:extLst>
          </p:cNvPr>
          <p:cNvSpPr txBox="1"/>
          <p:nvPr/>
        </p:nvSpPr>
        <p:spPr>
          <a:xfrm>
            <a:off x="0" y="0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vi-VN" sz="4000" dirty="0">
                <a:solidFill>
                  <a:srgbClr val="000000"/>
                </a:solidFill>
                <a:latin typeface="Times New Roman"/>
              </a:rPr>
              <a:t>Bố mẹ rủ đi chơi khi chưa làm xong bài tập</a:t>
            </a:r>
            <a:endParaRPr lang="vi-VN" sz="4000" dirty="0"/>
          </a:p>
          <a:p>
            <a:r>
              <a:rPr lang="vi-VN" sz="4000" dirty="0"/>
              <a:t/>
            </a:r>
            <a:br>
              <a:rPr lang="vi-VN" sz="4000" dirty="0"/>
            </a:b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Dell\Downloads\maxresdefault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51" y="1671145"/>
            <a:ext cx="6448097" cy="416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EB822-98E8-43BD-89B0-3F0E53D04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304224"/>
            <a:ext cx="2314156" cy="17085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5094" y="2623807"/>
            <a:ext cx="685800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C:\Users\Dell\Downloads\9669827ea30995d26afad0b78c848efe-1506057090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18" y="284478"/>
            <a:ext cx="1986382" cy="172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68359" y="2623807"/>
            <a:ext cx="685800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3" descr="C:\Users\Dell\Downloads\tr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89" y="284478"/>
            <a:ext cx="1905000" cy="16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48118" y="2620028"/>
            <a:ext cx="685800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4" descr="C:\Users\Dell\Downloads\unnamed (2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7"/>
          <a:stretch/>
        </p:blipFill>
        <p:spPr bwMode="auto">
          <a:xfrm>
            <a:off x="9634118" y="447973"/>
            <a:ext cx="1843088" cy="16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212762" y="2562797"/>
            <a:ext cx="685800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5" descr="C:\Users\Dell\Downloads\1521121889-780-2-1520838587-width650height6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8" y="4082692"/>
            <a:ext cx="16478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Dell\Downloads\day-tre-ung-pho-nguoi-la-FGP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59" y="3973153"/>
            <a:ext cx="1828800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Dell\Downloads\tải xuống (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14" y="3973153"/>
            <a:ext cx="16764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99965" y="6047552"/>
            <a:ext cx="685800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12762" y="5962318"/>
            <a:ext cx="685800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9" descr="C:\Users\Dell\Downloads\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118" y="3882088"/>
            <a:ext cx="1843088" cy="18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376319" y="5962318"/>
            <a:ext cx="685800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1418" y="6035316"/>
            <a:ext cx="685800" cy="6096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5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8"/>
          <a:stretch/>
        </p:blipFill>
        <p:spPr bwMode="auto">
          <a:xfrm>
            <a:off x="0" y="19472"/>
            <a:ext cx="12192000" cy="6795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274639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396501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endParaRPr lang="en-US" sz="2800" b="1" u="sng" dirty="0">
              <a:solidFill>
                <a:srgbClr val="002060"/>
              </a:solidFill>
              <a:latin typeface="UVN Giong Song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736304"/>
            <a:ext cx="9067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Xin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chào và hẹn gặp lại</a:t>
            </a:r>
            <a:r>
              <a:rPr lang="en-US" sz="4800" b="1" dirty="0">
                <a:solidFill>
                  <a:srgbClr val="FF0000"/>
                </a:solidFill>
                <a:latin typeface="Calibri"/>
              </a:rPr>
              <a:t>!</a:t>
            </a:r>
            <a:endParaRPr lang="en-US" sz="4800" dirty="0">
              <a:solidFill>
                <a:srgbClr val="0070C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8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89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UVN Giong Song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A3-MNDTVH</dc:creator>
  <cp:lastModifiedBy>Admin</cp:lastModifiedBy>
  <cp:revision>9</cp:revision>
  <dcterms:created xsi:type="dcterms:W3CDTF">2019-03-05T02:26:11Z</dcterms:created>
  <dcterms:modified xsi:type="dcterms:W3CDTF">2025-04-21T17:30:51Z</dcterms:modified>
</cp:coreProperties>
</file>