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</p:sldMasterIdLst>
  <p:sldIdLst>
    <p:sldId id="371" r:id="rId3"/>
    <p:sldId id="308" r:id="rId4"/>
    <p:sldId id="355" r:id="rId5"/>
    <p:sldId id="311" r:id="rId6"/>
    <p:sldId id="312" r:id="rId7"/>
    <p:sldId id="356" r:id="rId8"/>
    <p:sldId id="357" r:id="rId9"/>
    <p:sldId id="360" r:id="rId10"/>
    <p:sldId id="358" r:id="rId11"/>
    <p:sldId id="315" r:id="rId12"/>
    <p:sldId id="316" r:id="rId13"/>
    <p:sldId id="317" r:id="rId14"/>
    <p:sldId id="362" r:id="rId15"/>
    <p:sldId id="359" r:id="rId16"/>
    <p:sldId id="327" r:id="rId17"/>
    <p:sldId id="324" r:id="rId18"/>
    <p:sldId id="325" r:id="rId19"/>
    <p:sldId id="326" r:id="rId20"/>
    <p:sldId id="329" r:id="rId21"/>
    <p:sldId id="298" r:id="rId22"/>
    <p:sldId id="341" r:id="rId23"/>
    <p:sldId id="342" r:id="rId24"/>
    <p:sldId id="336" r:id="rId25"/>
    <p:sldId id="339" r:id="rId26"/>
    <p:sldId id="345" r:id="rId27"/>
    <p:sldId id="347" r:id="rId28"/>
    <p:sldId id="344" r:id="rId29"/>
    <p:sldId id="348" r:id="rId30"/>
    <p:sldId id="372" r:id="rId31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94647" autoAdjust="0"/>
  </p:normalViewPr>
  <p:slideViewPr>
    <p:cSldViewPr>
      <p:cViewPr varScale="1">
        <p:scale>
          <a:sx n="91" d="100"/>
          <a:sy n="91" d="100"/>
        </p:scale>
        <p:origin x="140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A64D5-7D76-4891-B68E-14E6A3023C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5359814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51F29-DCF6-45C5-9E32-3F2DC8F9F5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02394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A6CDB-C6DF-47E4-A491-9D0D340482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44089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B99676-4655-4C82-8456-3634E1DF90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31129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94D75-09C5-F541-974C-00E21C247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1D2C0-EAA5-8506-182F-6AFA21DB9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BA1BF-3A8D-23F2-D0DA-C6D531EA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A5937110-9D56-48E9-A11B-8F9527DAF1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22/4/2025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C7032-B93F-6800-4872-51A09CF10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EEC81-F569-8BC2-E08F-6B33C585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FFEA432-2306-4E81-A8F3-D446502561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821882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404DA-FEFD-1D3A-579A-A6FF638D0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4AD1A-9F85-CE8F-C196-73572F756C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CF1E7-81CF-9487-1BBC-365F1B076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A5937110-9D56-48E9-A11B-8F9527DAF1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22/4/2025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0D706-8D36-1D88-4F07-B2DCD7BF8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9E00C3-D30C-3E4F-E52F-1AFC83CC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FFEA432-2306-4E81-A8F3-D446502561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63658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72B5D-E310-9873-8FEE-CC84C62B6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D6DEFE-FE46-D78F-9970-79C936EB1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A0E0-CCE5-986B-6E7B-9D93F3318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A5937110-9D56-48E9-A11B-8F9527DAF1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22/4/2025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D96BB9-ED3A-32BA-5876-F133918CA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5FE69-9DD0-607C-D1DF-2499E5D6E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FFEA432-2306-4E81-A8F3-D446502561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48767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81013-5533-A2D3-A093-881E70A1A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FFE7D-3EE0-AF3C-FA68-D5747483F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6DC357-BBC1-D072-210C-1F1B6E9A1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4F140-0DA9-0076-D4DD-8C761167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A5937110-9D56-48E9-A11B-8F9527DAF1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22/4/2025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284E2A-8D0D-D192-0639-FA15F2E60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8773E-67CD-021B-7D15-C93DCD704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FFEA432-2306-4E81-A8F3-D446502561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24058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CB6A1-E316-78F2-0897-EB0C86C29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BAD1D-98FC-537D-EDB7-749719084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4721F-98C6-26AA-7B76-F9965A0FF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458483-495D-44A7-6DB6-57041E8998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B57C7F-89CB-5286-2F46-BD5CE1305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09681-4076-B57A-4429-538E1808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A5937110-9D56-48E9-A11B-8F9527DAF1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22/4/2025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03CCE2-4F19-F37B-98E5-96AB49F25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4E5D5D-6FC8-BFDE-58FA-4C8308562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FFEA432-2306-4E81-A8F3-D446502561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53678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5C2C5-123B-3283-B4D7-D497FB9D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32C264-649A-F462-98E3-4325EB925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A5937110-9D56-48E9-A11B-8F9527DAF1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22/4/2025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1B9865-F58B-A4AD-6C09-64BB4990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6DE23-8D52-4CF7-148B-42E7B282A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FFEA432-2306-4E81-A8F3-D446502561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7528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9B8E91-D3E7-232A-2ED9-0E6DD829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A5937110-9D56-48E9-A11B-8F9527DAF1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22/4/2025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A27F4F-94E6-615E-69B9-1ECBDE4C6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494E5-8339-7C64-10E8-31ED26AE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FFEA432-2306-4E81-A8F3-D446502561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64696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288337-03A5-4135-8FF0-3937A35DCC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709534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DDF1A-23A1-718B-8668-CD2809A18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3E5A6-877B-9D55-6B39-0C6811FE0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B91F8C-9432-2EE6-6B2B-A6F4BD1C3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ACE7F-3F8D-C932-8677-F34919715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A5937110-9D56-48E9-A11B-8F9527DAF1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22/4/2025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491EAE-AC31-77D8-23B1-A97DF334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1425D-7C82-C6E2-2D48-EFA57E23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FFEA432-2306-4E81-A8F3-D446502561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93750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3C4D-A8B1-E7E4-A28A-AF2CB7F5A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D03B8-113F-8A17-69EA-291D97B497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B87EE-261D-4211-2281-1B8CF489F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069946-57F6-81C4-B300-34B0F91A1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A5937110-9D56-48E9-A11B-8F9527DAF1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22/4/2025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079F2B-0CA2-E4F5-3C43-DEC01799F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F94AD-3693-5820-A9CA-C9D5AB6F6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FFEA432-2306-4E81-A8F3-D446502561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06361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8BE4-191A-FD21-EB7F-AAD01AC1B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2AA8D1-153B-255C-3AFD-43603B9CF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70253-AB79-C77A-52F5-CD6AB5297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A5937110-9D56-48E9-A11B-8F9527DAF1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22/4/2025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750FE8-4560-B6EC-83F8-6388F5AB4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1CC85-AFE0-9444-48BD-D051C080E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FFEA432-2306-4E81-A8F3-D446502561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8216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D24805-F90C-27CB-07DF-4FB0B9A4F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E7C604-641F-3CC1-45C2-5A9ABBC61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F0BCC-A116-CCC9-1E01-F2B10466B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A5937110-9D56-48E9-A11B-8F9527DAF1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22/4/2025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11B85-39CA-F132-F574-B97FF94B9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A2A26-4F32-7DAE-9C68-C1976C90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FFEA432-2306-4E81-A8F3-D446502561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1702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E1558-EFE4-403B-8FDA-6D4F37F231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25092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B443E-3985-4411-8047-9B0960CA61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85813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7507C-44C2-4066-B77D-BDD3EB7774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9080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F3813-CF42-4630-91A4-9EDD961606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3993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64AA7-C08A-4BB4-9984-4F4AC86F45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67309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C74549-D955-409D-8DA8-358527F6BE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628597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50C7D-F78D-4091-9DE4-FD54DB79C6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02348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B40C2B8-455B-46E7-A729-298E6340AF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2BB40D-1D75-CC3A-09C6-F7A0C0706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95F35E-FD50-574E-4FF9-FA2F870B4C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A07F1-D4BE-CC6C-5B1A-878A3A268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A5937110-9D56-48E9-A11B-8F9527DAF14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22/4/2025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C7577-FCB6-F7F5-E3AA-B7BC3B95D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AC689-517C-57E8-6B95-D571A7637E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FFEA432-2306-4E81-A8F3-D4465025611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4064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Bộ sưu tập Nền PowerPoint đẹp mầm non Cho bài giảng sinh động hơn">
            <a:extLst>
              <a:ext uri="{FF2B5EF4-FFF2-40B4-BE49-F238E27FC236}">
                <a16:creationId xmlns:a16="http://schemas.microsoft.com/office/drawing/2014/main" id="{9EB06357-9391-4C71-14C3-173AF5CEF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FD3E15-550C-8EC3-2849-B8F4C9AB44B4}"/>
              </a:ext>
            </a:extLst>
          </p:cNvPr>
          <p:cNvSpPr txBox="1"/>
          <p:nvPr/>
        </p:nvSpPr>
        <p:spPr>
          <a:xfrm>
            <a:off x="1629697" y="803202"/>
            <a:ext cx="5884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smtClean="0">
                <a:solidFill>
                  <a:srgbClr val="002060"/>
                </a:solidFill>
                <a:latin typeface="Times New Roman" panose="02020603050405020304" pitchFamily="18" charset="0"/>
              </a:rPr>
              <a:t>UBND </a:t>
            </a:r>
            <a:r>
              <a:rPr lang="vi-VN" sz="1400" smtClean="0">
                <a:solidFill>
                  <a:srgbClr val="002060"/>
                </a:solidFill>
                <a:latin typeface="Times New Roman" panose="02020603050405020304" pitchFamily="18" charset="0"/>
              </a:rPr>
              <a:t>QUẬN </a:t>
            </a:r>
            <a:r>
              <a:rPr lang="vi-VN" sz="1400" dirty="0">
                <a:solidFill>
                  <a:srgbClr val="002060"/>
                </a:solidFill>
                <a:latin typeface="Times New Roman" panose="02020603050405020304" pitchFamily="18" charset="0"/>
              </a:rPr>
              <a:t>LONG BIÊN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1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TRƯỜNG MẦM NON H</a:t>
            </a:r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ỒNG TIẾN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FC7239-F21E-3087-8650-9E6BBEAA5506}"/>
              </a:ext>
            </a:extLst>
          </p:cNvPr>
          <p:cNvSpPr txBox="1"/>
          <p:nvPr/>
        </p:nvSpPr>
        <p:spPr>
          <a:xfrm>
            <a:off x="2005781" y="2341476"/>
            <a:ext cx="513243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ĨNH VỰC PHÁT TRIỂN NHẬN THỨC</a:t>
            </a:r>
          </a:p>
          <a:p>
            <a:pPr algn="ctr"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KHÁM PHÁ</a:t>
            </a:r>
            <a:endParaRPr 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1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Đề tài: Khám phá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ngày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100" b="1" dirty="0" err="1" smtClean="0">
                <a:solidFill>
                  <a:srgbClr val="002060"/>
                </a:solidFill>
                <a:latin typeface="Times New Roman" panose="02020603050405020304" pitchFamily="18" charset="0"/>
              </a:rPr>
              <a:t>đêm</a:t>
            </a:r>
            <a:endParaRPr lang="vi-VN" sz="21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Lứa tuổi</a:t>
            </a:r>
            <a:r>
              <a:rPr lang="vi-VN" sz="210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sz="2100" smtClean="0">
                <a:solidFill>
                  <a:srgbClr val="002060"/>
                </a:solidFill>
                <a:latin typeface="Times New Roman" panose="02020603050405020304" pitchFamily="18" charset="0"/>
              </a:rPr>
              <a:t>MGN (</a:t>
            </a:r>
            <a:r>
              <a:rPr lang="vi-VN" sz="2100" smtClean="0">
                <a:solidFill>
                  <a:srgbClr val="002060"/>
                </a:solidFill>
                <a:latin typeface="Times New Roman" panose="02020603050405020304" pitchFamily="18" charset="0"/>
              </a:rPr>
              <a:t>4 </a:t>
            </a:r>
            <a:r>
              <a:rPr lang="vi-VN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  <a:r>
              <a:rPr lang="vi-VN" sz="2100">
                <a:solidFill>
                  <a:srgbClr val="002060"/>
                </a:solidFill>
                <a:latin typeface="Times New Roman" panose="02020603050405020304" pitchFamily="18" charset="0"/>
              </a:rPr>
              <a:t>5 </a:t>
            </a:r>
            <a:r>
              <a:rPr lang="vi-VN" sz="2100" smtClean="0">
                <a:solidFill>
                  <a:srgbClr val="002060"/>
                </a:solidFill>
                <a:latin typeface="Times New Roman" panose="02020603050405020304" pitchFamily="18" charset="0"/>
              </a:rPr>
              <a:t>tuổi</a:t>
            </a:r>
            <a:r>
              <a:rPr lang="en-US" sz="2100" smtClean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  <a:endParaRPr lang="vi-VN" sz="21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100" dirty="0">
                <a:solidFill>
                  <a:srgbClr val="002060"/>
                </a:solidFill>
                <a:latin typeface="Times New Roman" panose="02020603050405020304" pitchFamily="18" charset="0"/>
              </a:rPr>
              <a:t>Giáo viên: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endParaRPr lang="en-US" sz="21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538274"/>
            <a:ext cx="591350" cy="59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9220" name="Picture 5" descr="muagat2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4763"/>
            <a:ext cx="914400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14 Lam_Dong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0" descr="chie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Users\admin\Desktop\anh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C:\Users\admin\Desktop\dem-ha-no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472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638"/>
            <a:ext cx="90678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61758">
            <a:off x="4467225" y="104775"/>
            <a:ext cx="4127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830263"/>
            <a:ext cx="5302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06538"/>
            <a:ext cx="506413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25413"/>
            <a:ext cx="5302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141288"/>
            <a:ext cx="531812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1463"/>
            <a:ext cx="53022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92325"/>
            <a:ext cx="530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46038"/>
            <a:ext cx="530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39688"/>
            <a:ext cx="53022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esktop\Co-hoi-ngam-Trang-xanh-hiem-gap-dem-nay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\Desktop\image_galle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C:\Users\admin\Desktop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 descr="C:\Users\admin\Desktop\anh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200400"/>
            <a:ext cx="4495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C:\Users\admin\Desktop\IMG108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1" r="7353"/>
          <a:stretch>
            <a:fillRect/>
          </a:stretch>
        </p:blipFill>
        <p:spPr bwMode="auto">
          <a:xfrm>
            <a:off x="0" y="3200400"/>
            <a:ext cx="4648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dem-ha-n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dmin\Desktop\3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cach-dong-lua-viet-nam-mytour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244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C:\Users\admin\Desktop\Co-hoi-ngam-Trang-xanh-hiem-gap-dem-nay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1447800" y="457200"/>
            <a:ext cx="685800" cy="609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8437" name="TextBox 6"/>
          <p:cNvSpPr txBox="1">
            <a:spLocks noChangeArrowheads="1"/>
          </p:cNvSpPr>
          <p:nvPr/>
        </p:nvSpPr>
        <p:spPr bwMode="auto">
          <a:xfrm>
            <a:off x="914400" y="6172200"/>
            <a:ext cx="1631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6248400" y="6324600"/>
            <a:ext cx="1484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Ban đêm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437" grpId="0"/>
      <p:bldP spid="184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34925"/>
            <a:ext cx="9175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4075"/>
            <a:ext cx="4645025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394075"/>
            <a:ext cx="456565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0+ hình nền Powepoint đẹp cho bài thuyết trình thu hú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2" y="0"/>
            <a:ext cx="913856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-2057400" y="1409343"/>
            <a:ext cx="13501453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en-US" sz="48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8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8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6777" y="381000"/>
            <a:ext cx="838242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MÆt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2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trêi</a:t>
            </a:r>
            <a:r>
              <a:rPr lang="en-US" sz="1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2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xuÊt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2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hiÖn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2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vµo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ban </a:t>
            </a:r>
            <a:r>
              <a:rPr lang="en-US" sz="28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ngµy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hay ban ®ªm</a:t>
            </a:r>
            <a:r>
              <a:rPr lang="en-US" sz="28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227042" y="3005086"/>
            <a:ext cx="406714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6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2</a:t>
            </a: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 Ban ®ªm</a:t>
            </a:r>
          </a:p>
        </p:txBody>
      </p:sp>
      <p:sp>
        <p:nvSpPr>
          <p:cNvPr id="4" name="Rectangle 3"/>
          <p:cNvSpPr/>
          <p:nvPr/>
        </p:nvSpPr>
        <p:spPr>
          <a:xfrm>
            <a:off x="1227043" y="1604058"/>
            <a:ext cx="424667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6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1</a:t>
            </a: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 Ban </a:t>
            </a:r>
            <a:r>
              <a:rPr lang="en-US" sz="5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ngµy</a:t>
            </a:r>
            <a:endParaRPr lang="en-US" sz="5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1066800" y="57912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</a:rPr>
              <a:t>Hết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6764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2971800" y="48006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55626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6858000" y="49530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14800" y="5943600"/>
            <a:ext cx="1600200" cy="533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2"/>
                </a:solidFill>
              </a:rPr>
              <a:t>Bắt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đầu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61679" y="5064204"/>
            <a:ext cx="6282121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6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1</a:t>
            </a: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.Ban </a:t>
            </a:r>
            <a:r>
              <a:rPr lang="en-US" sz="5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ngµy</a:t>
            </a:r>
            <a:endParaRPr lang="en-US" sz="5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  <p:pic>
        <p:nvPicPr>
          <p:cNvPr id="36866" name="Picture 2" descr="C:\$Recycle.Bin\S-1-5-21-1247518040-2979544920-966596737-1000\$RIU8Z6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6258" y="381000"/>
            <a:ext cx="8529899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Ban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ngµy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cã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nh÷ng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buæi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nµo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-74331" y="1447800"/>
            <a:ext cx="93586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1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.Buæi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s¸ng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,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buæi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tr­ưa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,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buæi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chiÒu</a:t>
            </a:r>
            <a:endParaRPr lang="en-US" sz="4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352800"/>
            <a:ext cx="867268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2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.Buæi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s¸ng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,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buæi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tr­ưa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,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buæi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tèi</a:t>
            </a:r>
            <a:endParaRPr lang="en-US" sz="4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1066800" y="57912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</a:rPr>
              <a:t>Hết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6764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2971800" y="48006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55626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6858000" y="49530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57800" y="5943600"/>
            <a:ext cx="1600200" cy="533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2"/>
                </a:solidFill>
              </a:rPr>
              <a:t>Bắt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đầu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14 Lam_Dong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0" cy="32004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 descr="sun1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71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dmin\Desktop\mua h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3124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4331" y="3877270"/>
            <a:ext cx="93586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1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.Buæi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s¸ng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,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buæi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tr­ưa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,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buæi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chiÒu</a:t>
            </a:r>
            <a:endParaRPr lang="en-US" sz="4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6258" y="381000"/>
            <a:ext cx="65453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Ban ®ªm </a:t>
            </a:r>
            <a:r>
              <a:rPr lang="en-US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trªn</a:t>
            </a: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bÇu</a:t>
            </a: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trêi</a:t>
            </a: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36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cã</a:t>
            </a:r>
            <a:r>
              <a:rPr lang="en-US" sz="3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g×?</a:t>
            </a:r>
            <a:endParaRPr lang="en-US" sz="36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32240" y="1447800"/>
            <a:ext cx="4398961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6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1</a:t>
            </a: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 </a:t>
            </a:r>
            <a:r>
              <a:rPr lang="en-US" sz="5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M©y</a:t>
            </a: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xanh</a:t>
            </a:r>
            <a:endParaRPr lang="en-US" sz="5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352800"/>
            <a:ext cx="8672682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6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2</a:t>
            </a: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.Tr¨ng, </a:t>
            </a:r>
            <a:r>
              <a:rPr lang="en-US" sz="5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sao</a:t>
            </a:r>
            <a:endParaRPr lang="en-US" sz="5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1066800" y="57912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</a:rPr>
              <a:t>Hết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6764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2971800" y="48006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55626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6858000" y="49530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57800" y="5943600"/>
            <a:ext cx="1600200" cy="533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2"/>
                </a:solidFill>
              </a:rPr>
              <a:t>Bắt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đầu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$Recycle.Bin\S-1-5-21-1247518040-2979544920-966596737-1000\$RF42GV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15"/>
          <a:stretch>
            <a:fillRect/>
          </a:stretch>
        </p:blipFill>
        <p:spPr bwMode="auto">
          <a:xfrm>
            <a:off x="0" y="0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782" y="5562600"/>
            <a:ext cx="8672682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6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2</a:t>
            </a: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.Tr¨ng, </a:t>
            </a:r>
            <a:r>
              <a:rPr lang="en-US" sz="5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sao</a:t>
            </a:r>
            <a:endParaRPr lang="en-US" sz="5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1175" y="381000"/>
            <a:ext cx="8683788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BÇu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trêi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ban ®ªm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như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­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thÕ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nµo</a:t>
            </a:r>
            <a:r>
              <a:rPr lang="en-US" sz="4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175964" y="1447800"/>
            <a:ext cx="39798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1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Trêi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tèi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®en </a:t>
            </a:r>
          </a:p>
        </p:txBody>
      </p:sp>
      <p:sp>
        <p:nvSpPr>
          <p:cNvPr id="5" name="Rectangle 4"/>
          <p:cNvSpPr/>
          <p:nvPr/>
        </p:nvSpPr>
        <p:spPr>
          <a:xfrm>
            <a:off x="-1524000" y="3352800"/>
            <a:ext cx="867268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2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Trêi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s¸ng</a:t>
            </a:r>
            <a:endParaRPr lang="en-US" sz="4400" b="1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.VnAvant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810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Oval 15"/>
          <p:cNvSpPr/>
          <p:nvPr/>
        </p:nvSpPr>
        <p:spPr>
          <a:xfrm>
            <a:off x="1066800" y="57912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1"/>
                </a:solidFill>
              </a:rPr>
              <a:t>Hết</a:t>
            </a:r>
            <a:r>
              <a:rPr lang="en-US" sz="2400" dirty="0">
                <a:solidFill>
                  <a:schemeClr val="tx1"/>
                </a:solidFill>
              </a:rPr>
              <a:t>  </a:t>
            </a:r>
            <a:r>
              <a:rPr lang="en-US" sz="2400" dirty="0" err="1">
                <a:solidFill>
                  <a:schemeClr val="tx1"/>
                </a:solidFill>
              </a:rPr>
              <a:t>giờ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676400" y="47244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8" name="Oval 17"/>
          <p:cNvSpPr/>
          <p:nvPr/>
        </p:nvSpPr>
        <p:spPr>
          <a:xfrm>
            <a:off x="2971800" y="48006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9" name="Oval 18"/>
          <p:cNvSpPr/>
          <p:nvPr/>
        </p:nvSpPr>
        <p:spPr>
          <a:xfrm>
            <a:off x="42672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5562600" y="48768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6858000" y="4953000"/>
            <a:ext cx="1219200" cy="914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57800" y="5943600"/>
            <a:ext cx="1600200" cy="533400"/>
          </a:xfrm>
          <a:prstGeom prst="rect">
            <a:avLst/>
          </a:prstGeom>
          <a:solidFill>
            <a:srgbClr val="00B050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400" dirty="0" err="1">
                <a:solidFill>
                  <a:schemeClr val="tx2"/>
                </a:solidFill>
              </a:rPr>
              <a:t>Bắt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đầu</a:t>
            </a:r>
            <a:endParaRPr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5964" y="5401270"/>
            <a:ext cx="39798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1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.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Trêi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</a:t>
            </a:r>
            <a:r>
              <a:rPr lang="en-US" sz="4400" b="1" dirty="0" err="1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tèi</a:t>
            </a:r>
            <a:r>
              <a:rPr lang="en-US" sz="4400" b="1" dirty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Avant" pitchFamily="34" charset="0"/>
              </a:rPr>
              <a:t> ®en </a:t>
            </a:r>
          </a:p>
        </p:txBody>
      </p:sp>
      <p:pic>
        <p:nvPicPr>
          <p:cNvPr id="368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82" y="0"/>
            <a:ext cx="9164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0285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024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0"/>
            <a:ext cx="8966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5334000" y="457200"/>
            <a:ext cx="2057400" cy="990600"/>
          </a:xfrm>
          <a:prstGeom prst="cloudCallou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/>
              <a:t>Ò ó o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ga-gay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:\Users\admin\Desktop\9_1452061294_be_danh_r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C:\Users\admin\Desktop\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C:\Users\admin\Desktop\Don-be-dung-gi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0863"/>
            <a:ext cx="4572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C:\Users\admin\Desktop\IMG_2579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24200"/>
            <a:ext cx="4572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tho-lang-que-que-huo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33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" y="0"/>
            <a:ext cx="91170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3813"/>
            <a:ext cx="9129712" cy="683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96&quot;/&gt;&lt;/object&gt;&lt;object type=&quot;3&quot; unique_id=&quot;10026&quot;&gt;&lt;property id=&quot;20148&quot; value=&quot;5&quot;/&gt;&lt;property id=&quot;20300&quot; value=&quot;Slide 21&quot;/&gt;&lt;property id=&quot;20307&quot; value=&quot;298&quot;/&gt;&lt;/object&gt;&lt;object type=&quot;3&quot; unique_id=&quot;11005&quot;&gt;&lt;property id=&quot;20148&quot; value=&quot;5&quot;/&gt;&lt;property id=&quot;20300&quot; value=&quot;Slide 4&quot;/&gt;&lt;property id=&quot;20307&quot; value=&quot;308&quot;/&gt;&lt;/object&gt;&lt;object type=&quot;3&quot; unique_id=&quot;11006&quot;&gt;&lt;property id=&quot;20148&quot; value=&quot;5&quot;/&gt;&lt;property id=&quot;20300&quot; value=&quot;Slide 5&quot;/&gt;&lt;property id=&quot;20307&quot; value=&quot;309&quot;/&gt;&lt;/object&gt;&lt;object type=&quot;3&quot; unique_id=&quot;11007&quot;&gt;&lt;property id=&quot;20148&quot; value=&quot;5&quot;/&gt;&lt;property id=&quot;20300&quot; value=&quot;Slide 7&quot;/&gt;&lt;property id=&quot;20307&quot; value=&quot;310&quot;/&gt;&lt;/object&gt;&lt;object type=&quot;3&quot; unique_id=&quot;11008&quot;&gt;&lt;property id=&quot;20148&quot; value=&quot;5&quot;/&gt;&lt;property id=&quot;20300&quot; value=&quot;Slide 8&quot;/&gt;&lt;property id=&quot;20307&quot; value=&quot;311&quot;/&gt;&lt;/object&gt;&lt;object type=&quot;3&quot; unique_id=&quot;11009&quot;&gt;&lt;property id=&quot;20148&quot; value=&quot;5&quot;/&gt;&lt;property id=&quot;20300&quot; value=&quot;Slide 9&quot;/&gt;&lt;property id=&quot;20307&quot; value=&quot;312&quot;/&gt;&lt;/object&gt;&lt;object type=&quot;3&quot; unique_id=&quot;11010&quot;&gt;&lt;property id=&quot;20148&quot; value=&quot;5&quot;/&gt;&lt;property id=&quot;20300&quot; value=&quot;Slide 10&quot;/&gt;&lt;property id=&quot;20307&quot; value=&quot;313&quot;/&gt;&lt;/object&gt;&lt;object type=&quot;3&quot; unique_id=&quot;11011&quot;&gt;&lt;property id=&quot;20148&quot; value=&quot;5&quot;/&gt;&lt;property id=&quot;20300&quot; value=&quot;Slide 11&quot;/&gt;&lt;property id=&quot;20307&quot; value=&quot;315&quot;/&gt;&lt;/object&gt;&lt;object type=&quot;3&quot; unique_id=&quot;11012&quot;&gt;&lt;property id=&quot;20148&quot; value=&quot;5&quot;/&gt;&lt;property id=&quot;20300&quot; value=&quot;Slide 12&quot;/&gt;&lt;property id=&quot;20307&quot; value=&quot;316&quot;/&gt;&lt;/object&gt;&lt;object type=&quot;3&quot; unique_id=&quot;11013&quot;&gt;&lt;property id=&quot;20148&quot; value=&quot;5&quot;/&gt;&lt;property id=&quot;20300&quot; value=&quot;Slide 13&quot;/&gt;&lt;property id=&quot;20307&quot; value=&quot;317&quot;/&gt;&lt;/object&gt;&lt;object type=&quot;3&quot; unique_id=&quot;11014&quot;&gt;&lt;property id=&quot;20148&quot; value=&quot;5&quot;/&gt;&lt;property id=&quot;20300&quot; value=&quot;Slide 14&quot;/&gt;&lt;property id=&quot;20307&quot; value=&quot;319&quot;/&gt;&lt;/object&gt;&lt;object type=&quot;3&quot; unique_id=&quot;11245&quot;&gt;&lt;property id=&quot;20148&quot; value=&quot;5&quot;/&gt;&lt;property id=&quot;20300&quot; value=&quot;Slide 15&quot;/&gt;&lt;property id=&quot;20307&quot; value=&quot;328&quot;/&gt;&lt;/object&gt;&lt;object type=&quot;3&quot; unique_id=&quot;11246&quot;&gt;&lt;property id=&quot;20148&quot; value=&quot;5&quot;/&gt;&lt;property id=&quot;20300&quot; value=&quot;Slide 16&quot;/&gt;&lt;property id=&quot;20307&quot; value=&quot;327&quot;/&gt;&lt;/object&gt;&lt;object type=&quot;3&quot; unique_id=&quot;11247&quot;&gt;&lt;property id=&quot;20148&quot; value=&quot;5&quot;/&gt;&lt;property id=&quot;20300&quot; value=&quot;Slide 17&quot;/&gt;&lt;property id=&quot;20307&quot; value=&quot;324&quot;/&gt;&lt;/object&gt;&lt;object type=&quot;3&quot; unique_id=&quot;11248&quot;&gt;&lt;property id=&quot;20148&quot; value=&quot;5&quot;/&gt;&lt;property id=&quot;20300&quot; value=&quot;Slide 18&quot;/&gt;&lt;property id=&quot;20307&quot; value=&quot;325&quot;/&gt;&lt;/object&gt;&lt;object type=&quot;3&quot; unique_id=&quot;11249&quot;&gt;&lt;property id=&quot;20148&quot; value=&quot;5&quot;/&gt;&lt;property id=&quot;20300&quot; value=&quot;Slide 19&quot;/&gt;&lt;property id=&quot;20307&quot; value=&quot;326&quot;/&gt;&lt;/object&gt;&lt;object type=&quot;3&quot; unique_id=&quot;11250&quot;&gt;&lt;property id=&quot;20148&quot; value=&quot;5&quot;/&gt;&lt;property id=&quot;20300&quot; value=&quot;Slide 20&quot;/&gt;&lt;property id=&quot;20307&quot; value=&quot;329&quot;/&gt;&lt;/object&gt;&lt;object type=&quot;3&quot; unique_id=&quot;11486&quot;&gt;&lt;property id=&quot;20148&quot; value=&quot;5&quot;/&gt;&lt;property id=&quot;20300&quot; value=&quot;Slide 2&quot;/&gt;&lt;property id=&quot;20307&quot; value=&quot;333&quot;/&gt;&lt;/object&gt;&lt;object type=&quot;3&quot; unique_id=&quot;11487&quot;&gt;&lt;property id=&quot;20148&quot; value=&quot;5&quot;/&gt;&lt;property id=&quot;20300&quot; value=&quot;Slide 3&quot;/&gt;&lt;property id=&quot;20307&quot; value=&quot;335&quot;/&gt;&lt;/object&gt;&lt;object type=&quot;3&quot; unique_id=&quot;11488&quot;&gt;&lt;property id=&quot;20148&quot; value=&quot;5&quot;/&gt;&lt;property id=&quot;20300&quot; value=&quot;Slide 24&quot;/&gt;&lt;property id=&quot;20307&quot; value=&quot;336&quot;/&gt;&lt;/object&gt;&lt;object type=&quot;3&quot; unique_id=&quot;11489&quot;&gt;&lt;property id=&quot;20148&quot; value=&quot;5&quot;/&gt;&lt;property id=&quot;20300&quot; value=&quot;Slide 30&quot;/&gt;&lt;property id=&quot;20307&quot; value=&quot;331&quot;/&gt;&lt;/object&gt;&lt;object type=&quot;3&quot; unique_id=&quot;11917&quot;&gt;&lt;property id=&quot;20148&quot; value=&quot;5&quot;/&gt;&lt;property id=&quot;20300&quot; value=&quot;Slide 22&quot;/&gt;&lt;property id=&quot;20307&quot; value=&quot;341&quot;/&gt;&lt;/object&gt;&lt;object type=&quot;3&quot; unique_id=&quot;11918&quot;&gt;&lt;property id=&quot;20148&quot; value=&quot;5&quot;/&gt;&lt;property id=&quot;20300&quot; value=&quot;Slide 23&quot;/&gt;&lt;property id=&quot;20307&quot; value=&quot;342&quot;/&gt;&lt;/object&gt;&lt;object type=&quot;3&quot; unique_id=&quot;11919&quot;&gt;&lt;property id=&quot;20148&quot; value=&quot;5&quot;/&gt;&lt;property id=&quot;20300&quot; value=&quot;Slide 25&quot;/&gt;&lt;property id=&quot;20307&quot; value=&quot;339&quot;/&gt;&lt;/object&gt;&lt;object type=&quot;3&quot; unique_id=&quot;11920&quot;&gt;&lt;property id=&quot;20148&quot; value=&quot;5&quot;/&gt;&lt;property id=&quot;20300&quot; value=&quot;Slide 26&quot;/&gt;&lt;property id=&quot;20307&quot; value=&quot;345&quot;/&gt;&lt;/object&gt;&lt;object type=&quot;3&quot; unique_id=&quot;11921&quot;&gt;&lt;property id=&quot;20148&quot; value=&quot;5&quot;/&gt;&lt;property id=&quot;20300&quot; value=&quot;Slide 27&quot;/&gt;&lt;property id=&quot;20307&quot; value=&quot;347&quot;/&gt;&lt;/object&gt;&lt;object type=&quot;3&quot; unique_id=&quot;11922&quot;&gt;&lt;property id=&quot;20148&quot; value=&quot;5&quot;/&gt;&lt;property id=&quot;20300&quot; value=&quot;Slide 28&quot;/&gt;&lt;property id=&quot;20307&quot; value=&quot;344&quot;/&gt;&lt;/object&gt;&lt;object type=&quot;3&quot; unique_id=&quot;11923&quot;&gt;&lt;property id=&quot;20148&quot; value=&quot;5&quot;/&gt;&lt;property id=&quot;20300&quot; value=&quot;Slide 29&quot;/&gt;&lt;property id=&quot;20307&quot; value=&quot;348&quot;/&gt;&lt;/object&gt;&lt;object type=&quot;3&quot; unique_id=&quot;12018&quot;&gt;&lt;property id=&quot;20148&quot; value=&quot;5&quot;/&gt;&lt;property id=&quot;20300&quot; value=&quot;Slide 6&quot;/&gt;&lt;property id=&quot;20307&quot; value=&quot;349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1356</TotalTime>
  <Words>196</Words>
  <Application>Microsoft Office PowerPoint</Application>
  <PresentationFormat>On-screen Show (4:3)</PresentationFormat>
  <Paragraphs>61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.VnAvant</vt:lpstr>
      <vt:lpstr>Arial</vt:lpstr>
      <vt:lpstr>Calibri</vt:lpstr>
      <vt:lpstr>Calibri Light</vt:lpstr>
      <vt:lpstr>Times New Roman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0983448782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NGUYEN_THO</dc:creator>
  <cp:lastModifiedBy>Admin</cp:lastModifiedBy>
  <cp:revision>54</cp:revision>
  <dcterms:created xsi:type="dcterms:W3CDTF">2014-04-02T14:02:09Z</dcterms:created>
  <dcterms:modified xsi:type="dcterms:W3CDTF">2025-04-21T17:22:26Z</dcterms:modified>
</cp:coreProperties>
</file>