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0" r:id="rId4"/>
    <p:sldId id="261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999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89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32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341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35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9118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356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19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6763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8337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41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CC7C20-8A75-408B-B89F-9EF010850629}" type="datetimeFigureOut">
              <a:rPr lang="en-US" smtClean="0"/>
              <a:t>13/5/2025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1EC5F-387F-4CD4-ADCD-AE2FF5D967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840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99+ Hình nền PowerPoint về giao thông đẹp, chất lượng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7012" y="0"/>
            <a:ext cx="1232916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641271" y="114649"/>
            <a:ext cx="54602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UỶ BAN NHÂN DÂN QUẬN LONG BIÊN</a:t>
            </a:r>
          </a:p>
          <a:p>
            <a:pPr algn="ctr"/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HỒNG TIẾN</a:t>
            </a:r>
            <a:endParaRPr 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16234" y="1893259"/>
            <a:ext cx="83732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06189" y="2532418"/>
            <a:ext cx="677962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 </a:t>
            </a:r>
          </a:p>
          <a:p>
            <a:pPr algn="ctr"/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tài: </a:t>
            </a:r>
            <a:r>
              <a:rPr lang="en-US" sz="32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Máy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Nhà trẻ (24-36 tháng tuổi)</a:t>
            </a: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Ngô Thu Hường</a:t>
            </a:r>
            <a:endParaRPr lang="en-US" sz="240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4" descr="Mầm non Hồng Tiế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0544" y="791499"/>
            <a:ext cx="661728" cy="661728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9210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810435" y="726141"/>
            <a:ext cx="6252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Nhận</a:t>
            </a:r>
            <a:r>
              <a:rPr lang="en-US" dirty="0" smtClean="0"/>
              <a:t> </a:t>
            </a:r>
            <a:r>
              <a:rPr lang="en-US" dirty="0" err="1" smtClean="0"/>
              <a:t>biết</a:t>
            </a:r>
            <a:r>
              <a:rPr lang="en-US" dirty="0" smtClean="0"/>
              <a:t> </a:t>
            </a:r>
            <a:r>
              <a:rPr lang="en-US" dirty="0" err="1" smtClean="0"/>
              <a:t>tập</a:t>
            </a:r>
            <a:r>
              <a:rPr lang="en-US" dirty="0" smtClean="0"/>
              <a:t> </a:t>
            </a:r>
            <a:r>
              <a:rPr lang="en-US" dirty="0" err="1" smtClean="0"/>
              <a:t>nói</a:t>
            </a:r>
            <a:r>
              <a:rPr lang="en-US" dirty="0" smtClean="0"/>
              <a:t>: </a:t>
            </a:r>
            <a:endParaRPr lang="en-US" dirty="0"/>
          </a:p>
        </p:txBody>
      </p:sp>
      <p:pic>
        <p:nvPicPr>
          <p:cNvPr id="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18864" y="5453162"/>
            <a:ext cx="58360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pic>
        <p:nvPicPr>
          <p:cNvPr id="2050" name="Picture 2" descr="Vietnam Airlines lấy tiền ở đâu để mua 50 máy bay Boeing 737 Max với giá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619" y="0"/>
            <a:ext cx="12192000" cy="65890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018864" y="5612131"/>
            <a:ext cx="481404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bay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ight Arrow 7"/>
          <p:cNvSpPr/>
          <p:nvPr/>
        </p:nvSpPr>
        <p:spPr>
          <a:xfrm rot="8322469">
            <a:off x="1995466" y="1044966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 rot="8322469">
            <a:off x="6827999" y="794155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6806897">
            <a:off x="498260" y="4522182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13105038">
            <a:off x="6165973" y="5177342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334871" y="615935"/>
            <a:ext cx="2091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234826" y="520853"/>
            <a:ext cx="2067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Đuôi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587757" y="5822494"/>
            <a:ext cx="168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Cánh</a:t>
            </a:r>
            <a:r>
              <a:rPr lang="en-US" dirty="0" smtClean="0"/>
              <a:t> </a:t>
            </a:r>
            <a:r>
              <a:rPr lang="en-US" dirty="0" err="1" smtClean="0"/>
              <a:t>quạt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838199" y="5637828"/>
            <a:ext cx="16594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Đầu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  <p:sp>
        <p:nvSpPr>
          <p:cNvPr id="17" name="Right Arrow 16"/>
          <p:cNvSpPr/>
          <p:nvPr/>
        </p:nvSpPr>
        <p:spPr>
          <a:xfrm rot="8322469">
            <a:off x="3727429" y="1917907"/>
            <a:ext cx="1519517" cy="5818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4873203" y="1254442"/>
            <a:ext cx="1951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Thân</a:t>
            </a:r>
            <a:r>
              <a:rPr lang="en-US" dirty="0" smtClean="0"/>
              <a:t> </a:t>
            </a:r>
            <a:r>
              <a:rPr lang="en-US" dirty="0" err="1" smtClean="0"/>
              <a:t>máy</a:t>
            </a:r>
            <a:r>
              <a:rPr lang="en-US" dirty="0" smtClean="0"/>
              <a:t> bay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0704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006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99+ Hình nền PowerPoint về giao thông đẹp, chất lượng ca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50115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ừng dịch vụ tour trực thăng ngắm cảnh sau vụ rơi máy bay trên biển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10000" r="90000">
                        <a14:foregroundMark x1="32592" y1="23333" x2="32592" y2="23333"/>
                        <a14:foregroundMark x1="30590" y1="17000" x2="29811" y2="18333"/>
                        <a14:foregroundMark x1="29811" y1="18333" x2="29811" y2="18333"/>
                        <a14:backgroundMark x1="38821" y1="61167" x2="38821" y2="61167"/>
                        <a14:backgroundMark x1="37709" y1="59500" x2="37709" y2="59500"/>
                        <a14:backgroundMark x1="32592" y1="57500" x2="32592" y2="57500"/>
                        <a14:backgroundMark x1="32592" y1="57500" x2="32592" y2="57500"/>
                        <a14:backgroundMark x1="62069" y1="36833" x2="62069" y2="36833"/>
                        <a14:backgroundMark x1="67186" y1="35167" x2="67186" y2="35167"/>
                        <a14:backgroundMark x1="30701" y1="37667" x2="30701" y2="37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756" t="11341" r="24400" b="41568"/>
          <a:stretch/>
        </p:blipFill>
        <p:spPr bwMode="auto">
          <a:xfrm>
            <a:off x="1854926" y="914400"/>
            <a:ext cx="8198235" cy="4532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5971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2" descr="200 Hình Nền PowerPoint Thuyết Trình Đẹp - Đề án 2020 - Tổng hợp chia sẻ  hình ảnh, tranh vẽ, biểu mẫu trong lĩnh vực giáo dục | Hình nền, Khung ảnh,  Hình ản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921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au vụ trực thăng VN-8650 gặp nạn, dịch vụ bay Thủy phi cơ ngắm vịnh Hạ  Long vẫn hoạt động bình thườ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01" r="12727" b="50262"/>
          <a:stretch/>
        </p:blipFill>
        <p:spPr bwMode="auto">
          <a:xfrm>
            <a:off x="1123405" y="918754"/>
            <a:ext cx="9442310" cy="4737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815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Bài thơ Máy Bay | Thơ chủ đề Phương tiện giao thông | Chích Bông LALA Kids 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27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ách chào tạm biệt bằng tiếng Anh chuyên nghiệ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3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68817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67</Words>
  <Application>Microsoft Office PowerPoint</Application>
  <PresentationFormat>Widescreen</PresentationFormat>
  <Paragraphs>16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2</cp:revision>
  <dcterms:created xsi:type="dcterms:W3CDTF">2025-04-18T06:53:30Z</dcterms:created>
  <dcterms:modified xsi:type="dcterms:W3CDTF">2025-05-12T19:22:07Z</dcterms:modified>
</cp:coreProperties>
</file>