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A35CC-98BF-4085-A9B9-03EDE8ED284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883ED-563C-4925-8CF4-EDDFD83A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0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BC9C2-F36E-41E7-8760-58F60703CA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4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4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6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1BA39-DC29-4813-8EC5-35570480F22C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4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649B2-EC6A-4D2C-B972-203B14E727F4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4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497D4-6FD7-4F13-A813-399A61064BF6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0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FA303-327C-4718-9888-03F14663AE4B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0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93539F-378F-4B4B-B8FE-C413698242F1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7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F5E42-F375-4AD6-AB5D-D23F8288116C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3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6F5FA-3E5F-42E4-9F67-95B5D2CEE440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E6FB5-B980-4F05-8102-7F203AB84F01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6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E8F93-538D-42AA-9FBA-DDE841403CBF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99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EAB97-F2EB-4E59-A91C-312B73D40CA5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845A3-9369-4B8C-93DE-2A07C7A72F39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39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3DB67F-B864-4AE9-9FBE-218D304FBCD5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35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2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A46BEC-6592-4BBA-903F-D2771C4AE2B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21516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D7691A-8669-4A06-80EA-AB5BB6E4F28E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75333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ABADD0-720B-40AF-BD42-81316CC2D07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15153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19516A-BD2E-441F-A27B-8881C9BFDF7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77431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D18090-C355-4654-B2F5-089225582CDB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1613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BE24BE-9F13-418A-ACC9-F855352CAC3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1964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2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2286F89-CA78-487A-8D8C-D4DAC52A62DB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44474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C6E300-FCF0-4D70-8762-01317AEECAE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3649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1C538A-9E21-424B-BD5D-FA33FB0A2A7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35324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94E846-0446-4097-8400-6CC3E04DCFE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63509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B05907-F88D-49AB-AF48-17F3ABA2C41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7833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8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439C-125A-4F83-B2EF-74E734C6A6C0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7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C439C-125A-4F83-B2EF-74E734C6A6C0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D1D15-9A38-4715-BD5A-D538283DA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4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A9D07-E718-48E7-AF36-C5F19101E98A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8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5B76C2-5FDD-4175-B253-0D6C37F346F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16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47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6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" y="19269"/>
            <a:ext cx="12192000" cy="68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636" y="50799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en-US" alt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HỒNG TIẾN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380" y="1825624"/>
            <a:ext cx="8075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8E1123-9FAD-DFF5-A083-095F45C2855B}"/>
              </a:ext>
            </a:extLst>
          </p:cNvPr>
          <p:cNvSpPr txBox="1"/>
          <p:nvPr/>
        </p:nvSpPr>
        <p:spPr>
          <a:xfrm>
            <a:off x="1703512" y="253415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2FFF1-6F60-98F8-915B-6245F66505CA}"/>
              </a:ext>
            </a:extLst>
          </p:cNvPr>
          <p:cNvSpPr txBox="1"/>
          <p:nvPr/>
        </p:nvSpPr>
        <p:spPr>
          <a:xfrm>
            <a:off x="3015122" y="3163085"/>
            <a:ext cx="5847556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(24-36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Mầm non Hồng Tiế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97" y="647177"/>
            <a:ext cx="945085" cy="9450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385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28" y="0"/>
            <a:ext cx="913817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1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</a:t>
            </a: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alt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s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6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28" y="0"/>
            <a:ext cx="9138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47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1952124" y="1838266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vi-VN" sz="60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thúc</a:t>
            </a:r>
            <a:r>
              <a:rPr lang="en-US" sz="60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60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830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28" y="1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908720"/>
            <a:ext cx="8064252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I. Mục đích - yêu cầu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Kiến thức: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Kĩ năng: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Thái độ: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altLang="en-US" sz="2800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737"/>
            <a:ext cx="9138173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20778" y="1906002"/>
            <a:ext cx="5544616" cy="26648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105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7" y="3375026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3384551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6" y="3346451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384551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481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4098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3459"/>
            <a:ext cx="9144000" cy="6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9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1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033" y="2549910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69" y="0"/>
            <a:ext cx="9138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272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" y="2924176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2997201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997201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997201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9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877" y="164450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306" y="1714846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9991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737"/>
            <a:ext cx="9138173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1989139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4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28" y="1"/>
            <a:ext cx="913817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95588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303213"/>
            <a:ext cx="8099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6" y="2627314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1" y="24352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48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28" y="0"/>
            <a:ext cx="9138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04814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4121151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6" y="4149726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4121151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1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22" y="0"/>
            <a:ext cx="9138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27823" y="121629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39914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3157539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4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1" y="3146426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592639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4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206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225</Words>
  <Application>Microsoft Office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2025-04-18T06:51:37Z</dcterms:created>
  <dcterms:modified xsi:type="dcterms:W3CDTF">2025-05-12T19:18:13Z</dcterms:modified>
</cp:coreProperties>
</file>