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59" r:id="rId3"/>
    <p:sldId id="256" r:id="rId4"/>
    <p:sldId id="266" r:id="rId5"/>
    <p:sldId id="263" r:id="rId6"/>
    <p:sldId id="264" r:id="rId7"/>
    <p:sldId id="258" r:id="rId8"/>
    <p:sldId id="260" r:id="rId9"/>
    <p:sldId id="257" r:id="rId10"/>
    <p:sldId id="267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25/4/2025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25/4/2025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microsoft.com/office/2007/relationships/hdphoto" Target="../media/hdphoto8.wdp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8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0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microsoft.com/office/2007/relationships/hdphoto" Target="../media/hdphoto7.wd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283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40" y="1165860"/>
            <a:ext cx="807720" cy="807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4075" y="2114550"/>
            <a:ext cx="7943850" cy="2277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>
              <a:lnSpc>
                <a:spcPct val="130000"/>
              </a:lnSpc>
            </a:pP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phân biệt đồ dùng màu xanh</a:t>
            </a:r>
          </a:p>
          <a:p>
            <a:pPr algn="ctr">
              <a:lnSpc>
                <a:spcPct val="130000"/>
              </a:lnSpc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Nhà trẻ (24-36 tháng tuổi)</a:t>
            </a:r>
          </a:p>
          <a:p>
            <a:pPr algn="ctr">
              <a:lnSpc>
                <a:spcPct val="130000"/>
              </a:lnSpc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Lý Thị Phượng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50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89"/>
            <a:ext cx="12192001" cy="6881813"/>
          </a:xfrm>
        </p:spPr>
      </p:pic>
      <p:sp>
        <p:nvSpPr>
          <p:cNvPr id="9" name="TextBox 8"/>
          <p:cNvSpPr txBox="1"/>
          <p:nvPr/>
        </p:nvSpPr>
        <p:spPr>
          <a:xfrm>
            <a:off x="4295103" y="580535"/>
            <a:ext cx="479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</a:rPr>
              <a:t>TRÒ CHƠI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1616" y="1566572"/>
            <a:ext cx="5164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</a:rPr>
              <a:t>BÉ TÌM ĐÚNG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3092" y="3039630"/>
            <a:ext cx="879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Bé hãy tìm những đồ chơi có màu sắc theo yêu cầu của cô nào!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41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42"/>
            <a:ext cx="12192000" cy="68927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91" y="378316"/>
            <a:ext cx="2300489" cy="2300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55" b="91818" l="2364" r="97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869" y="297050"/>
            <a:ext cx="2750176" cy="2750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0" y="297050"/>
            <a:ext cx="2871184" cy="2603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5" y="3863662"/>
            <a:ext cx="8603087" cy="4673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45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5" y="4010307"/>
            <a:ext cx="8603087" cy="46737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1671" y="4043207"/>
            <a:ext cx="2871465" cy="26032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20031" y="4182410"/>
            <a:ext cx="2749534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4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03073 0.527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-0.0043 0.531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62" y="-402559"/>
            <a:ext cx="12192000" cy="72926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3" y="3769573"/>
            <a:ext cx="10315976" cy="4449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89940" l="34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481368"/>
            <a:ext cx="2987899" cy="1989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70" y="171844"/>
            <a:ext cx="2024280" cy="2159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844"/>
            <a:ext cx="4048058" cy="254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9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2.59259E-6 L -0.03672 0.55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-0.08399 0.482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52" y="-1"/>
            <a:ext cx="12542385" cy="6866085"/>
          </a:xfrm>
        </p:spPr>
      </p:pic>
      <p:sp>
        <p:nvSpPr>
          <p:cNvPr id="5" name="TextBox 4"/>
          <p:cNvSpPr txBox="1"/>
          <p:nvPr/>
        </p:nvSpPr>
        <p:spPr>
          <a:xfrm>
            <a:off x="2936384" y="2756079"/>
            <a:ext cx="746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XIN CHÀO VÀ HẸN GẶP LẠI CÁC CON!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6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14" l="9455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50" y="927857"/>
            <a:ext cx="6611492" cy="43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2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03" y="1166612"/>
            <a:ext cx="4746245" cy="462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56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6446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88" y="209489"/>
            <a:ext cx="9679681" cy="608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06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8"/>
            <a:ext cx="12277521" cy="683868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8" b="93058" l="1932" r="9717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0272" y="1068947"/>
            <a:ext cx="8302827" cy="46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64"/>
            <a:ext cx="12192000" cy="692266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46" b="94393" l="6356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09" y="1403528"/>
            <a:ext cx="5240897" cy="475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4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5119" cy="6858000"/>
          </a:xfrm>
        </p:spPr>
      </p:pic>
      <p:sp>
        <p:nvSpPr>
          <p:cNvPr id="6" name="TextBox 5"/>
          <p:cNvSpPr txBox="1"/>
          <p:nvPr/>
        </p:nvSpPr>
        <p:spPr>
          <a:xfrm>
            <a:off x="2462761" y="766339"/>
            <a:ext cx="73795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/>
              <a:t>Ttttttuyzcoiuda6bgv80b35t097934tb’-9tgrup9itgoupỉegtọbttttrfftròvvvv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sz="4000" b="1" dirty="0">
                <a:solidFill>
                  <a:srgbClr val="FF0000"/>
                </a:solidFill>
              </a:rPr>
              <a:t>TRÒ CHƠI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70479" y="1979927"/>
            <a:ext cx="716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Âai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sz="4000" b="1" dirty="0">
                <a:solidFill>
                  <a:srgbClr val="FF0000"/>
                </a:solidFill>
              </a:rPr>
              <a:t>AI NHANH HƠN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16553" y="3269486"/>
            <a:ext cx="682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Bé hãy nói thật nhanh tên đồ chơi biến mất nhé!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23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63717" cy="695459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56901" cy="7755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6444" l="2000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29" y="2236461"/>
            <a:ext cx="3504708" cy="3504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7" b="98167" l="51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819" y="2236461"/>
            <a:ext cx="3613575" cy="36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7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65161"/>
            <a:ext cx="12192001" cy="82231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9" y="1932373"/>
            <a:ext cx="3836274" cy="2554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04" y="1327656"/>
            <a:ext cx="5023530" cy="31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6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259</TotalTime>
  <Words>85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Century Gothic</vt:lpstr>
      <vt:lpstr>Tahoma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Admin</cp:lastModifiedBy>
  <cp:revision>23</cp:revision>
  <dcterms:created xsi:type="dcterms:W3CDTF">2021-09-24T12:36:06Z</dcterms:created>
  <dcterms:modified xsi:type="dcterms:W3CDTF">2025-04-25T08:16:44Z</dcterms:modified>
</cp:coreProperties>
</file>