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42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49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9391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85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0581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882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28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96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0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7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6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24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33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67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31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19BB6-B116-4986-B958-01F621A86430}" type="datetimeFigureOut">
              <a:rPr lang="en-US" smtClean="0"/>
              <a:t>25/4/2025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138FE3-52AF-4285-AE66-61E4E9051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6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3048000" y="87313"/>
            <a:ext cx="609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</a:t>
            </a:r>
            <a:r>
              <a:rPr lang="en-US" altLang="en-US" sz="1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 TIẾN</a:t>
            </a:r>
            <a:endParaRPr lang="en-US" altLang="en-US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Box 2"/>
          <p:cNvSpPr txBox="1">
            <a:spLocks noChangeArrowheads="1"/>
          </p:cNvSpPr>
          <p:nvPr/>
        </p:nvSpPr>
        <p:spPr bwMode="auto">
          <a:xfrm>
            <a:off x="2057400" y="1824256"/>
            <a:ext cx="8077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  <p:sp>
        <p:nvSpPr>
          <p:cNvPr id="2053" name="TextBox 3"/>
          <p:cNvSpPr txBox="1">
            <a:spLocks noChangeArrowheads="1"/>
          </p:cNvSpPr>
          <p:nvPr/>
        </p:nvSpPr>
        <p:spPr bwMode="auto">
          <a:xfrm>
            <a:off x="2781300" y="2398317"/>
            <a:ext cx="6629400" cy="2132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en-US" alt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Xếp tương ứng 1 – 1</a:t>
            </a:r>
          </a:p>
          <a:p>
            <a:pPr algn="ctr" eaLnBrk="1" hangingPunct="1">
              <a:lnSpc>
                <a:spcPct val="130000"/>
              </a:lnSpc>
            </a:pPr>
            <a:r>
              <a:rPr lang="en-US" altLang="en-US" sz="28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MGB (3 – 4 tuổi)</a:t>
            </a:r>
          </a:p>
          <a:p>
            <a:pPr algn="ctr" eaLnBrk="1" hangingPunct="1">
              <a:lnSpc>
                <a:spcPct val="130000"/>
              </a:lnSpc>
            </a:pPr>
            <a:r>
              <a:rPr lang="en-US" altLang="en-US" sz="28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alt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endParaRPr lang="en-US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30000"/>
              </a:lnSpc>
            </a:pPr>
            <a:endParaRPr lang="en-US" altLang="en-US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367" y="837128"/>
            <a:ext cx="699924" cy="69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724616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8" name="TextBox 2"/>
          <p:cNvSpPr txBox="1">
            <a:spLocks noChangeArrowheads="1"/>
          </p:cNvSpPr>
          <p:nvPr/>
        </p:nvSpPr>
        <p:spPr bwMode="auto">
          <a:xfrm>
            <a:off x="672662" y="1447801"/>
            <a:ext cx="10846676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Cách chơi: Cô chia các con làm 2 đội. Đó là đội hoa và đội </a:t>
            </a:r>
            <a:r>
              <a:rPr lang="en-US" alt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lá. Nhiệm 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 của 2 đội sẽ thi đua bày bàn tiệc. 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Đội lá: Xếp mỗi 1 thìa vào 1 đĩa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Đội hoa: Xếp 1 bát  cạnh 1 ly.</a:t>
            </a:r>
          </a:p>
          <a:p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Trong thời gian 1 bản nhạc đội nào bày xong trước thì đội đó giành chiến thắng.</a:t>
            </a:r>
          </a:p>
          <a:p>
            <a:pPr eaLnBrk="1" hangingPunct="1"/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" name="Rectangle 1"/>
          <p:cNvSpPr/>
          <p:nvPr/>
        </p:nvSpPr>
        <p:spPr>
          <a:xfrm>
            <a:off x="3629139" y="627258"/>
            <a:ext cx="49337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2: THI BÀY TIỆC</a:t>
            </a:r>
            <a:endParaRPr lang="en-US" alt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274767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498" y="602265"/>
            <a:ext cx="8353425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047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287518" y="783021"/>
            <a:ext cx="82296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CHUẨN BỊ</a:t>
            </a:r>
          </a:p>
          <a:p>
            <a:pPr eaLnBrk="1" hangingPunct="1"/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- 3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Nhạc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endParaRPr lang="en-US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Đĩa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bát</a:t>
            </a:r>
            <a:endParaRPr lang="en-US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7046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123" name="Group 7"/>
          <p:cNvGrpSpPr>
            <a:grpSpLocks/>
          </p:cNvGrpSpPr>
          <p:nvPr/>
        </p:nvGrpSpPr>
        <p:grpSpPr bwMode="auto">
          <a:xfrm>
            <a:off x="3276600" y="1409700"/>
            <a:ext cx="5334000" cy="4953000"/>
            <a:chOff x="2927252" y="1600200"/>
            <a:chExt cx="5334000" cy="4953000"/>
          </a:xfrm>
        </p:grpSpPr>
        <p:sp>
          <p:nvSpPr>
            <p:cNvPr id="2" name="Rectangle 1"/>
            <p:cNvSpPr/>
            <p:nvPr/>
          </p:nvSpPr>
          <p:spPr>
            <a:xfrm>
              <a:off x="3505102" y="3429000"/>
              <a:ext cx="4114800" cy="3124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" name="Isosceles Triangle 2"/>
            <p:cNvSpPr/>
            <p:nvPr/>
          </p:nvSpPr>
          <p:spPr>
            <a:xfrm>
              <a:off x="2927252" y="1600200"/>
              <a:ext cx="5334000" cy="1828800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5067202" y="4800600"/>
              <a:ext cx="990600" cy="1752600"/>
            </a:xfrm>
            <a:prstGeom prst="rect">
              <a:avLst/>
            </a:prstGeom>
            <a:solidFill>
              <a:srgbClr val="0099FF"/>
            </a:solidFill>
            <a:ln>
              <a:solidFill>
                <a:srgbClr val="00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705502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733702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92402840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 bwMode="auto">
          <a:xfrm>
            <a:off x="4451350" y="1600200"/>
            <a:ext cx="5334000" cy="18288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5029200" y="3429000"/>
            <a:ext cx="4114800" cy="3124200"/>
            <a:chOff x="3505200" y="3429000"/>
            <a:chExt cx="4114800" cy="3124200"/>
          </a:xfrm>
        </p:grpSpPr>
        <p:sp>
          <p:nvSpPr>
            <p:cNvPr id="4" name="Rectangle 3"/>
            <p:cNvSpPr/>
            <p:nvPr/>
          </p:nvSpPr>
          <p:spPr bwMode="auto">
            <a:xfrm>
              <a:off x="3505200" y="3429000"/>
              <a:ext cx="4114800" cy="31242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5067300" y="4800600"/>
              <a:ext cx="990600" cy="1752600"/>
            </a:xfrm>
            <a:prstGeom prst="rect">
              <a:avLst/>
            </a:prstGeom>
            <a:solidFill>
              <a:srgbClr val="0099FF"/>
            </a:solidFill>
            <a:ln>
              <a:solidFill>
                <a:srgbClr val="0099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705600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733800" y="3810000"/>
              <a:ext cx="685800" cy="6858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71280443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Isosceles Triangle 7"/>
          <p:cNvSpPr/>
          <p:nvPr/>
        </p:nvSpPr>
        <p:spPr>
          <a:xfrm>
            <a:off x="1550988" y="3214689"/>
            <a:ext cx="2324100" cy="909637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803400" y="4146550"/>
            <a:ext cx="1792288" cy="1633538"/>
            <a:chOff x="279507" y="4146231"/>
            <a:chExt cx="1792877" cy="1634197"/>
          </a:xfrm>
        </p:grpSpPr>
        <p:sp>
          <p:nvSpPr>
            <p:cNvPr id="7" name="Rectangle 6"/>
            <p:cNvSpPr/>
            <p:nvPr/>
          </p:nvSpPr>
          <p:spPr>
            <a:xfrm>
              <a:off x="279507" y="4146231"/>
              <a:ext cx="1792877" cy="163419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60769" y="4864070"/>
              <a:ext cx="430353" cy="916358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73790" y="4344749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79553" y="4344749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4" name="Isosceles Triangle 13"/>
          <p:cNvSpPr/>
          <p:nvPr/>
        </p:nvSpPr>
        <p:spPr>
          <a:xfrm>
            <a:off x="4814888" y="3254375"/>
            <a:ext cx="2324100" cy="909638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5070475" y="4198939"/>
            <a:ext cx="1792288" cy="1633537"/>
            <a:chOff x="279507" y="4146231"/>
            <a:chExt cx="1792877" cy="1634197"/>
          </a:xfrm>
        </p:grpSpPr>
        <p:sp>
          <p:nvSpPr>
            <p:cNvPr id="16" name="Rectangle 15"/>
            <p:cNvSpPr/>
            <p:nvPr/>
          </p:nvSpPr>
          <p:spPr>
            <a:xfrm>
              <a:off x="279507" y="4146231"/>
              <a:ext cx="1792877" cy="163419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60769" y="4864071"/>
              <a:ext cx="430353" cy="91635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673790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79553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0" name="Isosceles Triangle 19"/>
          <p:cNvSpPr/>
          <p:nvPr/>
        </p:nvSpPr>
        <p:spPr>
          <a:xfrm>
            <a:off x="7848600" y="3276600"/>
            <a:ext cx="2324100" cy="909638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8101014" y="4208464"/>
            <a:ext cx="1792287" cy="1633537"/>
            <a:chOff x="279507" y="4146231"/>
            <a:chExt cx="1792877" cy="1634197"/>
          </a:xfrm>
        </p:grpSpPr>
        <p:sp>
          <p:nvSpPr>
            <p:cNvPr id="22" name="Rectangle 21"/>
            <p:cNvSpPr/>
            <p:nvPr/>
          </p:nvSpPr>
          <p:spPr>
            <a:xfrm>
              <a:off x="279507" y="4146231"/>
              <a:ext cx="1792877" cy="1634197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60768" y="4864071"/>
              <a:ext cx="430355" cy="916357"/>
            </a:xfrm>
            <a:prstGeom prst="rect">
              <a:avLst/>
            </a:prstGeom>
            <a:solidFill>
              <a:srgbClr val="0000FF"/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673791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79552" y="4344748"/>
              <a:ext cx="298548" cy="35892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20722555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14" grpId="0" animBg="1" autoUpdateAnimBg="0"/>
      <p:bldP spid="20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557589" y="4156076"/>
            <a:ext cx="695325" cy="1611313"/>
            <a:chOff x="0" y="0"/>
            <a:chExt cx="1343025" cy="3457575"/>
          </a:xfrm>
        </p:grpSpPr>
        <p:pic>
          <p:nvPicPr>
            <p:cNvPr id="8223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4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196" name="Group 23"/>
          <p:cNvGrpSpPr>
            <a:grpSpLocks/>
          </p:cNvGrpSpPr>
          <p:nvPr/>
        </p:nvGrpSpPr>
        <p:grpSpPr bwMode="auto">
          <a:xfrm>
            <a:off x="1636713" y="3384550"/>
            <a:ext cx="1878012" cy="2395538"/>
            <a:chOff x="112784" y="3385312"/>
            <a:chExt cx="1877313" cy="2395116"/>
          </a:xfrm>
        </p:grpSpPr>
        <p:sp>
          <p:nvSpPr>
            <p:cNvPr id="6" name="Isosceles Triangle 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218" name="Group 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79392" y="4145529"/>
                <a:ext cx="1793106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59409" y="4863211"/>
                <a:ext cx="433072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674439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8907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8197" name="Group 24"/>
          <p:cNvGrpSpPr>
            <a:grpSpLocks/>
          </p:cNvGrpSpPr>
          <p:nvPr/>
        </p:nvGrpSpPr>
        <p:grpSpPr bwMode="auto">
          <a:xfrm>
            <a:off x="4271964" y="3384550"/>
            <a:ext cx="1876425" cy="2395538"/>
            <a:chOff x="112784" y="3385312"/>
            <a:chExt cx="1877313" cy="2395116"/>
          </a:xfrm>
        </p:grpSpPr>
        <p:sp>
          <p:nvSpPr>
            <p:cNvPr id="26" name="Isosceles Triangle 2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212" name="Group 2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79556" y="4145529"/>
                <a:ext cx="1792777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960148" y="4863211"/>
                <a:ext cx="431594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673938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9155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8198" name="Group 31"/>
          <p:cNvGrpSpPr>
            <a:grpSpLocks/>
          </p:cNvGrpSpPr>
          <p:nvPr/>
        </p:nvGrpSpPr>
        <p:grpSpPr bwMode="auto">
          <a:xfrm>
            <a:off x="7315201" y="3373438"/>
            <a:ext cx="1878013" cy="2393950"/>
            <a:chOff x="112784" y="3385312"/>
            <a:chExt cx="1877313" cy="2395116"/>
          </a:xfrm>
        </p:grpSpPr>
        <p:sp>
          <p:nvSpPr>
            <p:cNvPr id="33" name="Isosceles Triangle 32"/>
            <p:cNvSpPr/>
            <p:nvPr/>
          </p:nvSpPr>
          <p:spPr>
            <a:xfrm>
              <a:off x="112784" y="3385312"/>
              <a:ext cx="1877313" cy="770312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8206" name="Group 33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79393" y="4146053"/>
                <a:ext cx="1793103" cy="163437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959408" y="4864212"/>
                <a:ext cx="433073" cy="916216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74439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78908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39" name="Group 24"/>
          <p:cNvGrpSpPr>
            <a:grpSpLocks/>
          </p:cNvGrpSpPr>
          <p:nvPr/>
        </p:nvGrpSpPr>
        <p:grpSpPr bwMode="auto">
          <a:xfrm>
            <a:off x="6400801" y="4175126"/>
            <a:ext cx="696913" cy="1611313"/>
            <a:chOff x="0" y="0"/>
            <a:chExt cx="1343025" cy="3457575"/>
          </a:xfrm>
        </p:grpSpPr>
        <p:pic>
          <p:nvPicPr>
            <p:cNvPr id="8203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4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2" name="Group 24"/>
          <p:cNvGrpSpPr>
            <a:grpSpLocks/>
          </p:cNvGrpSpPr>
          <p:nvPr/>
        </p:nvGrpSpPr>
        <p:grpSpPr bwMode="auto">
          <a:xfrm>
            <a:off x="9372601" y="4175126"/>
            <a:ext cx="696913" cy="1611313"/>
            <a:chOff x="0" y="0"/>
            <a:chExt cx="1343025" cy="3457575"/>
          </a:xfrm>
        </p:grpSpPr>
        <p:pic>
          <p:nvPicPr>
            <p:cNvPr id="8201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2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41133537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557589" y="4156076"/>
            <a:ext cx="695325" cy="1611313"/>
            <a:chOff x="0" y="0"/>
            <a:chExt cx="1343025" cy="3457575"/>
          </a:xfrm>
        </p:grpSpPr>
        <p:pic>
          <p:nvPicPr>
            <p:cNvPr id="9247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48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48" name="Group 23"/>
          <p:cNvGrpSpPr>
            <a:grpSpLocks/>
          </p:cNvGrpSpPr>
          <p:nvPr/>
        </p:nvGrpSpPr>
        <p:grpSpPr bwMode="auto">
          <a:xfrm>
            <a:off x="1636713" y="3384550"/>
            <a:ext cx="1878012" cy="2395538"/>
            <a:chOff x="112784" y="3385312"/>
            <a:chExt cx="1877313" cy="2395116"/>
          </a:xfrm>
        </p:grpSpPr>
        <p:sp>
          <p:nvSpPr>
            <p:cNvPr id="6" name="Isosceles Triangle 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9242" name="Group 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79392" y="4145529"/>
                <a:ext cx="1793106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959409" y="4863211"/>
                <a:ext cx="433072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674439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8907" y="4345064"/>
                <a:ext cx="298544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6149" name="Group 24"/>
          <p:cNvGrpSpPr>
            <a:grpSpLocks/>
          </p:cNvGrpSpPr>
          <p:nvPr/>
        </p:nvGrpSpPr>
        <p:grpSpPr bwMode="auto">
          <a:xfrm>
            <a:off x="4271964" y="3384550"/>
            <a:ext cx="1876425" cy="2395538"/>
            <a:chOff x="112784" y="3385312"/>
            <a:chExt cx="1877313" cy="2395116"/>
          </a:xfrm>
        </p:grpSpPr>
        <p:sp>
          <p:nvSpPr>
            <p:cNvPr id="26" name="Isosceles Triangle 25"/>
            <p:cNvSpPr/>
            <p:nvPr/>
          </p:nvSpPr>
          <p:spPr>
            <a:xfrm>
              <a:off x="112784" y="3385312"/>
              <a:ext cx="1877313" cy="771389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9236" name="Group 26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79556" y="4145529"/>
                <a:ext cx="1792777" cy="1634899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960148" y="4863211"/>
                <a:ext cx="431594" cy="917217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1673938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79155" y="4345064"/>
                <a:ext cx="298796" cy="358841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6150" name="Group 31"/>
          <p:cNvGrpSpPr>
            <a:grpSpLocks/>
          </p:cNvGrpSpPr>
          <p:nvPr/>
        </p:nvGrpSpPr>
        <p:grpSpPr bwMode="auto">
          <a:xfrm>
            <a:off x="7315201" y="3373438"/>
            <a:ext cx="1878013" cy="2393950"/>
            <a:chOff x="112784" y="3385312"/>
            <a:chExt cx="1877313" cy="2395116"/>
          </a:xfrm>
        </p:grpSpPr>
        <p:sp>
          <p:nvSpPr>
            <p:cNvPr id="33" name="Isosceles Triangle 32"/>
            <p:cNvSpPr/>
            <p:nvPr/>
          </p:nvSpPr>
          <p:spPr>
            <a:xfrm>
              <a:off x="112784" y="3385312"/>
              <a:ext cx="1877313" cy="770312"/>
            </a:xfrm>
            <a:prstGeom prst="triangl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9230" name="Group 33"/>
            <p:cNvGrpSpPr>
              <a:grpSpLocks/>
            </p:cNvGrpSpPr>
            <p:nvPr/>
          </p:nvGrpSpPr>
          <p:grpSpPr bwMode="auto">
            <a:xfrm>
              <a:off x="279508" y="4168505"/>
              <a:ext cx="1543866" cy="1611923"/>
              <a:chOff x="279507" y="4146231"/>
              <a:chExt cx="1792877" cy="1634197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279393" y="4146053"/>
                <a:ext cx="1793103" cy="163437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959408" y="4864212"/>
                <a:ext cx="433073" cy="916216"/>
              </a:xfrm>
              <a:prstGeom prst="rect">
                <a:avLst/>
              </a:prstGeom>
              <a:solidFill>
                <a:srgbClr val="0000FF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1674439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78908" y="4345721"/>
                <a:ext cx="298544" cy="359080"/>
              </a:xfrm>
              <a:prstGeom prst="rect">
                <a:avLst/>
              </a:prstGeom>
              <a:solidFill>
                <a:srgbClr val="7030A0"/>
              </a:solidFill>
              <a:ln>
                <a:solidFill>
                  <a:srgbClr val="7030A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39" name="Group 24"/>
          <p:cNvGrpSpPr>
            <a:grpSpLocks/>
          </p:cNvGrpSpPr>
          <p:nvPr/>
        </p:nvGrpSpPr>
        <p:grpSpPr bwMode="auto">
          <a:xfrm>
            <a:off x="6400801" y="4175126"/>
            <a:ext cx="696913" cy="1611313"/>
            <a:chOff x="0" y="0"/>
            <a:chExt cx="1343025" cy="3457575"/>
          </a:xfrm>
        </p:grpSpPr>
        <p:pic>
          <p:nvPicPr>
            <p:cNvPr id="9227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8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2" name="Group 24"/>
          <p:cNvGrpSpPr>
            <a:grpSpLocks/>
          </p:cNvGrpSpPr>
          <p:nvPr/>
        </p:nvGrpSpPr>
        <p:grpSpPr bwMode="auto">
          <a:xfrm>
            <a:off x="9372601" y="4175126"/>
            <a:ext cx="696913" cy="1611313"/>
            <a:chOff x="0" y="0"/>
            <a:chExt cx="1343025" cy="3457575"/>
          </a:xfrm>
        </p:grpSpPr>
        <p:pic>
          <p:nvPicPr>
            <p:cNvPr id="9225" name="Picture 25" descr="C:\Users\Administrator\Desktop\nt-chau-hoa-5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6ECED"/>
                </a:clrFrom>
                <a:clrTo>
                  <a:srgbClr val="F6ECE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181" t="55241" r="21181" b="8215"/>
            <a:stretch>
              <a:fillRect/>
            </a:stretch>
          </p:blipFill>
          <p:spPr bwMode="auto">
            <a:xfrm>
              <a:off x="57150" y="2457450"/>
              <a:ext cx="1285875" cy="1000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6" name="Picture 26" descr="C:\Users\Administrator\Desktop\tải xuống.jp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343025" cy="245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14859544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00+ hình nền PowerPoint cute siêu dễ thương, ấn tượng nhấ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4" name="TextBox 2"/>
          <p:cNvSpPr txBox="1">
            <a:spLocks noChangeArrowheads="1"/>
          </p:cNvSpPr>
          <p:nvPr/>
        </p:nvSpPr>
        <p:spPr bwMode="auto">
          <a:xfrm>
            <a:off x="1470135" y="1305718"/>
            <a:ext cx="9251731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chơi: Các con đứng thành vòng tròn và nhún nhẩy theo nhạc Khi có hiệu lệnh: “Tìm bạn”</a:t>
            </a:r>
            <a:r>
              <a:rPr lang="en-US" altLang="en-US" sz="3200" baseline="300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3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Lần 1: Thì  mỗi 1 bạn đội mũ  hoa sẽ cầm tay 1 bạn đội mũ lá.</a:t>
            </a:r>
          </a:p>
          <a:p>
            <a:r>
              <a:rPr lang="en-US" alt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Nhận xét kết quả, cho trẻ tự nói.</a:t>
            </a:r>
          </a:p>
          <a:p>
            <a:r>
              <a:rPr lang="en-US" altLang="en-US" sz="3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Lần 2: Một bạn trai sẽ kết bạn với 1 bạn gái.</a:t>
            </a:r>
          </a:p>
          <a:p>
            <a:pPr eaLnBrk="1" hangingPunct="1"/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" name="Rectangle 1"/>
          <p:cNvSpPr/>
          <p:nvPr/>
        </p:nvSpPr>
        <p:spPr>
          <a:xfrm>
            <a:off x="3615717" y="282764"/>
            <a:ext cx="49605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1: TÌM BẠN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3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293</Words>
  <Application>Microsoft Office PowerPoint</Application>
  <PresentationFormat>Widescreen</PresentationFormat>
  <Paragraphs>28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2025-04-18T06:56:47Z</dcterms:created>
  <dcterms:modified xsi:type="dcterms:W3CDTF">2025-04-25T03:59:15Z</dcterms:modified>
</cp:coreProperties>
</file>