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93656-ECEC-4350-8502-C1895FDC35D5}" type="datetimeFigureOut">
              <a:rPr lang="en-US" smtClean="0"/>
              <a:t>25/4/2025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C65FD-BE77-464D-9DFC-5319B7F09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02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CF5910B-A032-4733-B083-A9FBEFDD0972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49909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3A44B6C-CFCC-4C98-9B76-BFCE733E6F2A}" type="slidenum">
              <a:rPr lang="en-US" smtClean="0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222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9132B98-1A5C-4731-A895-9DE65B3C1213}" type="slidenum">
              <a:rPr lang="en-US" smtClean="0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97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48E8335-7A55-4754-8786-6A243BFEB7BC}" type="slidenum">
              <a:rPr lang="en-US" smtClean="0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1601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68B5A2A-209E-44E9-82B9-2C40208E5479}" type="slidenum">
              <a:rPr lang="en-US" smtClean="0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372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728A967-7A76-43E9-97A5-FE2E7749BFB5}" type="slidenum">
              <a:rPr lang="en-US" smtClean="0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9347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53B3B5C-75E8-42F3-A219-9758CC394F27}" type="slidenum">
              <a:rPr lang="en-US" smtClean="0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55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CDD3C27-4C08-4907-8565-493F58944B16}" type="slidenum">
              <a:rPr lang="en-US" smtClean="0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575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106B535-FB47-4613-8A5C-0A0F1DD7360C}" type="slidenum">
              <a:rPr lang="en-US" smtClean="0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100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2871B-9E70-4457-8D10-A9168E680D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02104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57989AD-8085-42E4-B306-F855BE588177}" type="slidenum">
              <a:rPr lang="en-US" smtClean="0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204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EE479A6-C7C8-4F65-A986-3D46BE2E2188}" type="slidenum">
              <a:rPr lang="en-US" smtClean="0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696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1B49F00-F73C-4FDE-99D2-AFC9F6001D0D}" type="slidenum">
              <a:rPr lang="en-US" smtClean="0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34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F0622E9-C131-4084-8DBC-2894E6AEA4A6}" type="slidenum">
              <a:rPr lang="en-US" smtClean="0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299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FD0D092-ED06-4E88-8984-93A91F8EE42F}" type="slidenum">
              <a:rPr lang="en-US" smtClean="0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56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FB086AB-16E2-4B8E-8ACB-1F99EBB23BFE}" type="slidenum">
              <a:rPr lang="en-US" smtClean="0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502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05B30BD-E25D-4CC8-96B2-60B2C4B7610D}" type="slidenum">
              <a:rPr lang="en-US" smtClean="0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521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D491A53-9093-4D84-B6B1-1276AC6CB666}" type="slidenum">
              <a:rPr lang="en-US" smtClean="0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698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E69B239-7408-4369-ADE2-8A7F48BEE41A}" type="slidenum">
              <a:rPr lang="en-US" smtClean="0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57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Em%20T&#7853;p%20L&#225;i%20&#212;%20T&#244;%20-%20Nh&#7841;c%20Thi&#7871;u%20Nhi%20_%20T&#7843;i,%20lyrics,%20nh&#7841;c%20ch&#7901;%20b&#224;i%20h&#225;t,%20upload%20b&#7903;i%20ghibli.mp3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Em%20Di%20Qua%20Nga%20Tu%20Duong%20Pho%20-%20Nhac%20Thieu%20Nhi.mp3" TargetMode="Externa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 descr="100+ hình nền Powepoint đẹp cho bài thuyết trình thu hú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0"/>
            <a:ext cx="12192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8"/>
          <p:cNvSpPr txBox="1">
            <a:spLocks noChangeArrowheads="1"/>
          </p:cNvSpPr>
          <p:nvPr/>
        </p:nvSpPr>
        <p:spPr bwMode="auto">
          <a:xfrm>
            <a:off x="2971800" y="1066801"/>
            <a:ext cx="586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52"/>
          <p:cNvSpPr txBox="1">
            <a:spLocks noChangeArrowheads="1"/>
          </p:cNvSpPr>
          <p:nvPr/>
        </p:nvSpPr>
        <p:spPr bwMode="auto">
          <a:xfrm>
            <a:off x="2362200" y="2060615"/>
            <a:ext cx="7467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GIÁO ÁN LÀM QUEN VĂN HỌC</a:t>
            </a:r>
          </a:p>
        </p:txBody>
      </p:sp>
      <p:sp>
        <p:nvSpPr>
          <p:cNvPr id="14" name="Text Box 52"/>
          <p:cNvSpPr txBox="1">
            <a:spLocks noChangeArrowheads="1"/>
          </p:cNvSpPr>
          <p:nvPr/>
        </p:nvSpPr>
        <p:spPr bwMode="auto">
          <a:xfrm>
            <a:off x="2933700" y="2771457"/>
            <a:ext cx="6324600" cy="413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fontAlgn="base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Khám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phá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tiện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giao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200" b="1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smtClean="0">
                <a:solidFill>
                  <a:srgbClr val="0070C0"/>
                </a:solidFill>
                <a:latin typeface="Times New Roman" panose="02020603050405020304" pitchFamily="18" charset="0"/>
              </a:rPr>
              <a:t>bộ</a:t>
            </a:r>
          </a:p>
          <a:p>
            <a:pPr algn="ctr" fontAlgn="base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200" smtClean="0">
                <a:solidFill>
                  <a:srgbClr val="0070C0"/>
                </a:solidFill>
                <a:latin typeface="Times New Roman" panose="02020603050405020304" pitchFamily="18" charset="0"/>
              </a:rPr>
              <a:t>Lứa tuổi: MGB (3-4 tuổi)</a:t>
            </a:r>
          </a:p>
          <a:p>
            <a:pPr algn="ctr" fontAlgn="base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Thanh Huyền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endParaRPr lang="en-US" alt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   </a:t>
            </a:r>
            <a:endParaRPr lang="en-US" alt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4385692" y="130447"/>
            <a:ext cx="34206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</a:t>
            </a: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</a:p>
        </p:txBody>
      </p:sp>
      <p:pic>
        <p:nvPicPr>
          <p:cNvPr id="9" name="Picture 4" descr="Mầm non Hồng Tiế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591" y="836624"/>
            <a:ext cx="656818" cy="65681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807957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425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066757" y="347153"/>
            <a:ext cx="2743200" cy="3825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altLang="en-US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en-US" altLang="en-US" sz="20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1" name="Picture 3" descr="ANd9GcS6R97aoACk-jfrHuwBpgXw4fMxLR_3izVjFnX2tSxUqXKm_Zt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4" y="654051"/>
            <a:ext cx="350520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ANd9GcSdlbi7gXKnxC9zOtIaw9h4T57mYGkRDm_ehH_gOSNm2HCdD9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649288"/>
            <a:ext cx="36957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Nd9GcTClNg_HS-KieSG10doSINT-NCaK8NII9ltVCQMDANqzaWvf9u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684" y="4005263"/>
            <a:ext cx="3392487" cy="225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ANd9GcSaUIkX2-JKRcuD4rSGh_UZjISLP95ck1VCw0zLFp3BzWJcwuS33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4005263"/>
            <a:ext cx="3924301" cy="225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970713" y="3622675"/>
            <a:ext cx="274320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 xe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56556" y="3461770"/>
            <a:ext cx="2744787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en-US" altLang="en-US" sz="20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790700" y="347153"/>
            <a:ext cx="274320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en-US" altLang="en-US" sz="20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042657"/>
      </p:ext>
    </p:extLst>
  </p:cSld>
  <p:clrMapOvr>
    <a:masterClrMapping/>
  </p:clrMapOvr>
  <p:transition spd="slow"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381000"/>
            <a:ext cx="4419600" cy="762000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hlink"/>
                </a:solidFill>
              </a:rPr>
              <a:t>Chở người và chở hàng</a:t>
            </a:r>
          </a:p>
        </p:txBody>
      </p:sp>
      <p:pic>
        <p:nvPicPr>
          <p:cNvPr id="20484" name="Picture 4" descr="ANd9GcTCGu5d6Bc33mvw2WGngpwblKu4feTeO-7JH4MN8oJd_8vQFFO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9977" y="1297577"/>
            <a:ext cx="4191000" cy="4876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3" name="Picture 3" descr="ANd9GcTlJtAjWrFBfTGuOZefMnxSsJA-wLjEJ25TiIjA4H-7SgABOo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1297577"/>
            <a:ext cx="4191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1174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43100" y="0"/>
            <a:ext cx="8305800" cy="487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GT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7" name="Picture 3" descr="ANd9GcSfMwWZ3_X4u6yycRM2DmtkFlr7OcgYsGfRotdHKz5vKZjl6kCe1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38200"/>
            <a:ext cx="8686800" cy="539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623439"/>
      </p:ext>
    </p:extLst>
  </p:cSld>
  <p:clrMapOvr>
    <a:masterClrMapping/>
  </p:clrMapOvr>
  <p:transition spd="slow"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914400"/>
            <a:ext cx="4116388" cy="2743200"/>
          </a:xfrm>
          <a:noFill/>
        </p:spPr>
      </p:pic>
      <p:pic>
        <p:nvPicPr>
          <p:cNvPr id="12" name="Chỗ dành sẵn cho Nội dung 11" descr="Kết quả hình ảnh cho xe lead"/>
          <p:cNvPicPr>
            <a:picLocks noGrp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914400"/>
            <a:ext cx="4038600" cy="2743200"/>
          </a:xfrm>
        </p:spPr>
      </p:pic>
      <p:pic>
        <p:nvPicPr>
          <p:cNvPr id="14" name="Chỗ dành sẵn cho Nội dung 13" descr="Kết quả hình ảnh cho xe sirius"/>
          <p:cNvPicPr>
            <a:picLocks noGrp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312" y="4160838"/>
            <a:ext cx="2619375" cy="1743075"/>
          </a:xfrm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4343400" y="427038"/>
            <a:ext cx="4495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4" name="AutoShape 8" descr="Kết quả hình ảnh cho xe exciter"/>
          <p:cNvSpPr>
            <a:spLocks noChangeAspect="1" noChangeArrowheads="1"/>
          </p:cNvSpPr>
          <p:nvPr/>
        </p:nvSpPr>
        <p:spPr bwMode="auto">
          <a:xfrm>
            <a:off x="1700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5" name="AutoShape 10" descr="Kết quả hình ảnh cho xe exciter"/>
          <p:cNvSpPr>
            <a:spLocks noChangeAspect="1" noChangeArrowheads="1"/>
          </p:cNvSpPr>
          <p:nvPr/>
        </p:nvSpPr>
        <p:spPr bwMode="auto">
          <a:xfrm>
            <a:off x="1852613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6" name="AutoShape 12" descr="Kết quả hình ảnh cho xe exciter"/>
          <p:cNvSpPr>
            <a:spLocks noChangeAspect="1" noChangeArrowheads="1"/>
          </p:cNvSpPr>
          <p:nvPr/>
        </p:nvSpPr>
        <p:spPr bwMode="auto">
          <a:xfrm>
            <a:off x="2005013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0" name="Ảnh 9" descr="Kết quả hình ảnh cho xe exci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3811588"/>
            <a:ext cx="3914775" cy="270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2430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6588" y="838201"/>
            <a:ext cx="4037012" cy="2759075"/>
          </a:xfrm>
          <a:noFill/>
        </p:spPr>
      </p:pic>
      <p:pic>
        <p:nvPicPr>
          <p:cNvPr id="29699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841376"/>
            <a:ext cx="3963988" cy="2360613"/>
          </a:xfrm>
          <a:noFill/>
        </p:spPr>
      </p:pic>
      <p:pic>
        <p:nvPicPr>
          <p:cNvPr id="29700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6588" y="3506788"/>
            <a:ext cx="3960812" cy="2817812"/>
          </a:xfrm>
          <a:noFill/>
        </p:spPr>
      </p:pic>
      <p:pic>
        <p:nvPicPr>
          <p:cNvPr id="29701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51576" y="3733800"/>
            <a:ext cx="3884613" cy="25146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587091"/>
      </p:ext>
    </p:extLst>
  </p:cSld>
  <p:clrMapOvr>
    <a:masterClrMapping/>
  </p:clrMapOvr>
  <p:transition spd="slow"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0" name="Picture 4" descr="ANd9GcSDzxevn0mVlCqy2lQtyZY1NbHv3HxnNhF73PSQ68tOSMdbn_puAQ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631" y="3144044"/>
            <a:ext cx="2390775" cy="19145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Ảnh 4" descr="Kết quả hình ảnh cho xe đạ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4038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945565"/>
      </p:ext>
    </p:extLst>
  </p:cSld>
  <p:clrMapOvr>
    <a:masterClrMapping/>
  </p:clrMapOvr>
  <p:transition spd="slow"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25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308463" y="1068977"/>
            <a:ext cx="7924800" cy="477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PTGT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4971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365863" y="251619"/>
            <a:ext cx="4114800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  <p:sp>
        <p:nvSpPr>
          <p:cNvPr id="24579" name="AutoShape 5" descr="Kết quả hình ảnh cho xe ô tô con màu vàng"/>
          <p:cNvSpPr>
            <a:spLocks noChangeAspect="1" noChangeArrowheads="1"/>
          </p:cNvSpPr>
          <p:nvPr/>
        </p:nvSpPr>
        <p:spPr bwMode="auto">
          <a:xfrm>
            <a:off x="1700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" name="Ảnh 4" descr="Kết quả hình ảnh cho xe ô tô con màu và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06" y="1295400"/>
            <a:ext cx="8053387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82783"/>
      </p:ext>
    </p:extLst>
  </p:cSld>
  <p:clrMapOvr>
    <a:masterClrMapping/>
  </p:clrMapOvr>
  <p:transition spd="slow"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200" y="304801"/>
            <a:ext cx="2514600" cy="639763"/>
          </a:xfrm>
        </p:spPr>
        <p:txBody>
          <a:bodyPr/>
          <a:lstStyle/>
          <a:p>
            <a:pPr eaLnBrk="1" hangingPunct="1"/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endParaRPr lang="en-US" altLang="en-US" sz="32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hỗ dành sẵn cho Nội dung 4" descr="Kết quả hình ảnh cho xe ô tô con màu vàn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990600"/>
            <a:ext cx="7772400" cy="5791200"/>
          </a:xfrm>
        </p:spPr>
      </p:pic>
    </p:spTree>
    <p:extLst>
      <p:ext uri="{BB962C8B-B14F-4D97-AF65-F5344CB8AC3E}">
        <p14:creationId xmlns:p14="http://schemas.microsoft.com/office/powerpoint/2010/main" val="1822390284"/>
      </p:ext>
    </p:extLst>
  </p:cSld>
  <p:clrMapOvr>
    <a:masterClrMapping/>
  </p:clrMapOvr>
  <p:transition spd="slow"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25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idx="1"/>
          </p:nvPr>
        </p:nvSpPr>
        <p:spPr>
          <a:xfrm>
            <a:off x="4724400" y="533400"/>
            <a:ext cx="1752600" cy="533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b="1" smtClean="0">
                <a:solidFill>
                  <a:schemeClr val="bg1"/>
                </a:solidFill>
              </a:rPr>
              <a:t>Bánh xe </a:t>
            </a:r>
          </a:p>
        </p:txBody>
      </p:sp>
      <p:pic>
        <p:nvPicPr>
          <p:cNvPr id="34819" name="Picture 3" descr="ANd9GcQAtehqhreCIH53RD61O4GK0OxjLA-Pp3QbhD5xI8rjlP4f97SY-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5257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814639"/>
      </p:ext>
    </p:extLst>
  </p:cSld>
  <p:clrMapOvr>
    <a:masterClrMapping/>
  </p:clrMapOvr>
  <p:transition spd="slow"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209800" y="1552303"/>
            <a:ext cx="7543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“Em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36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Em Tập Lái Ô Tô - Nhạc Thiếu Nhi _ Tải, lyrics, nhạc chờ bài hát, upload bởi ghibl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457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406054"/>
      </p:ext>
    </p:extLst>
  </p:cSld>
  <p:clrMapOvr>
    <a:masterClrMapping/>
  </p:clrMapOvr>
  <p:transition spd="slow"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2407" fill="hold"/>
                                        <p:tgtEl>
                                          <p:spTgt spid="41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audio>
              <p:cMediaNode>
                <p:cTn id="15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0"/>
                </p:tgtEl>
              </p:cMediaNode>
            </p:audio>
          </p:childTnLst>
        </p:cTn>
      </p:par>
    </p:tnLst>
    <p:bldLst>
      <p:bldP spid="1229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ề 2"/>
          <p:cNvSpPr>
            <a:spLocks noGrp="1"/>
          </p:cNvSpPr>
          <p:nvPr>
            <p:ph type="title"/>
          </p:nvPr>
        </p:nvSpPr>
        <p:spPr>
          <a:xfrm>
            <a:off x="2324100" y="415926"/>
            <a:ext cx="2590800" cy="1109663"/>
          </a:xfrm>
        </p:spPr>
        <p:txBody>
          <a:bodyPr/>
          <a:lstStyle/>
          <a:p>
            <a:r>
              <a:rPr lang="en-US" altLang="en-US" smtClean="0"/>
              <a:t>Vô lăng</a:t>
            </a:r>
          </a:p>
        </p:txBody>
      </p:sp>
      <p:pic>
        <p:nvPicPr>
          <p:cNvPr id="77826" name="Picture 2" descr="C:\Users\Administrator\Desktop\tải xuố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1600200"/>
            <a:ext cx="4572000" cy="5105400"/>
          </a:xfrm>
          <a:noFill/>
        </p:spPr>
      </p:pic>
      <p:pic>
        <p:nvPicPr>
          <p:cNvPr id="5" name="Picture 2" descr="C:\Users\Administrator\Desktop\cach-mo-cua-xe-o-to-tu-ben-tr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3886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êu đề 2"/>
          <p:cNvSpPr txBox="1">
            <a:spLocks/>
          </p:cNvSpPr>
          <p:nvPr/>
        </p:nvSpPr>
        <p:spPr bwMode="auto">
          <a:xfrm>
            <a:off x="6858000" y="381001"/>
            <a:ext cx="259080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>
                <a:solidFill>
                  <a:srgbClr val="FFFFFF"/>
                </a:solidFill>
                <a:latin typeface="Candara" panose="020E0502030303020204" pitchFamily="34" charset="0"/>
              </a:rPr>
              <a:t>Ghế ngồi</a:t>
            </a:r>
          </a:p>
        </p:txBody>
      </p:sp>
    </p:spTree>
    <p:extLst>
      <p:ext uri="{BB962C8B-B14F-4D97-AF65-F5344CB8AC3E}">
        <p14:creationId xmlns:p14="http://schemas.microsoft.com/office/powerpoint/2010/main" val="14210632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228600"/>
            <a:ext cx="5715000" cy="9906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endParaRPr lang="en-US" altLang="en-US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2" name="Picture 3" descr="ANd9GcSDHUDvxgBZ_gIE45VnezjjD9aFLskidDYtzCXmsLYOIUnBAhZMWw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219200"/>
            <a:ext cx="7924800" cy="510540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688407"/>
      </p:ext>
    </p:extLst>
  </p:cSld>
  <p:clrMapOvr>
    <a:masterClrMapping/>
  </p:clrMapOvr>
  <p:transition spd="slow"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25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ề 2"/>
          <p:cNvSpPr>
            <a:spLocks noGrp="1"/>
          </p:cNvSpPr>
          <p:nvPr>
            <p:ph type="title"/>
          </p:nvPr>
        </p:nvSpPr>
        <p:spPr>
          <a:xfrm>
            <a:off x="2971800" y="338138"/>
            <a:ext cx="6705600" cy="957262"/>
          </a:xfrm>
        </p:spPr>
        <p:txBody>
          <a:bodyPr/>
          <a:lstStyle/>
          <a:p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8850" name="Picture 2" descr="C:\Users\Administrator\Desktop\unnamed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600200"/>
            <a:ext cx="8229600" cy="5181600"/>
          </a:xfrm>
          <a:noFill/>
        </p:spPr>
      </p:pic>
    </p:spTree>
    <p:extLst>
      <p:ext uri="{BB962C8B-B14F-4D97-AF65-F5344CB8AC3E}">
        <p14:creationId xmlns:p14="http://schemas.microsoft.com/office/powerpoint/2010/main" val="1144430734"/>
      </p:ext>
    </p:extLst>
  </p:cSld>
  <p:clrMapOvr>
    <a:masterClrMapping/>
  </p:clrMapOvr>
  <p:transition spd="slow"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338138"/>
            <a:ext cx="6477000" cy="804862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Thùng xe</a:t>
            </a:r>
          </a:p>
        </p:txBody>
      </p:sp>
      <p:pic>
        <p:nvPicPr>
          <p:cNvPr id="36867" name="Picture 3" descr="ANd9GcQp9_Sp8R-Q40e7SnygQl1fIqIAi6I4FlzUymLib0bsk5Q_U9z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7848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969049"/>
      </p:ext>
    </p:extLst>
  </p:cSld>
  <p:clrMapOvr>
    <a:masterClrMapping/>
  </p:clrMapOvr>
  <p:transition spd="slow"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25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477838"/>
            <a:ext cx="2667000" cy="487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891" name="Picture 3" descr="ANd9GcSjmnW_P564loG1Z5GlkOTLUWCdC-7s0nHgGWHxmAP1vBW6zQt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90600"/>
            <a:ext cx="76962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8057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876800" y="838200"/>
            <a:ext cx="3124200" cy="579438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smtClean="0">
                <a:solidFill>
                  <a:schemeClr val="bg1"/>
                </a:solidFill>
              </a:rPr>
              <a:t>Xe xích lô</a:t>
            </a:r>
          </a:p>
        </p:txBody>
      </p:sp>
      <p:pic>
        <p:nvPicPr>
          <p:cNvPr id="39939" name="Picture 3" descr="ANd9GcRtp4yVKd2hOvvl4uEFe0UEqnOnOPFg_K8SCWyEpXjOLb3k5H0a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1371600"/>
            <a:ext cx="7924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05026" y="260350"/>
            <a:ext cx="34575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40670311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Xe lu</a:t>
            </a:r>
          </a:p>
        </p:txBody>
      </p:sp>
      <p:pic>
        <p:nvPicPr>
          <p:cNvPr id="40963" name="Picture 3" descr="pic074045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90600"/>
            <a:ext cx="8153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627104"/>
      </p:ext>
    </p:extLst>
  </p:cSld>
  <p:clrMapOvr>
    <a:masterClrMapping/>
  </p:clrMapOvr>
  <p:transition spd="slow"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êu đề 2"/>
          <p:cNvSpPr>
            <a:spLocks noGrp="1"/>
          </p:cNvSpPr>
          <p:nvPr>
            <p:ph type="title"/>
          </p:nvPr>
        </p:nvSpPr>
        <p:spPr>
          <a:xfrm>
            <a:off x="1981200" y="338138"/>
            <a:ext cx="7924800" cy="881062"/>
          </a:xfrm>
        </p:spPr>
        <p:txBody>
          <a:bodyPr/>
          <a:lstStyle/>
          <a:p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9874" name="Picture 2" descr="C:\Users\Administrator\Desktop\tải xuống (1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371600"/>
            <a:ext cx="7620000" cy="5257800"/>
          </a:xfrm>
          <a:noFill/>
        </p:spPr>
      </p:pic>
    </p:spTree>
    <p:extLst>
      <p:ext uri="{BB962C8B-B14F-4D97-AF65-F5344CB8AC3E}">
        <p14:creationId xmlns:p14="http://schemas.microsoft.com/office/powerpoint/2010/main" val="2623588338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ề 2"/>
          <p:cNvSpPr>
            <a:spLocks noGrp="1"/>
          </p:cNvSpPr>
          <p:nvPr>
            <p:ph type="title"/>
          </p:nvPr>
        </p:nvSpPr>
        <p:spPr>
          <a:xfrm>
            <a:off x="3200400" y="338138"/>
            <a:ext cx="5867400" cy="881062"/>
          </a:xfrm>
        </p:spPr>
        <p:txBody>
          <a:bodyPr/>
          <a:lstStyle/>
          <a:p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bus</a:t>
            </a:r>
          </a:p>
        </p:txBody>
      </p:sp>
      <p:pic>
        <p:nvPicPr>
          <p:cNvPr id="80898" name="Picture 2" descr="C:\Users\Administrator\Desktop\tải xuống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524000"/>
            <a:ext cx="7696200" cy="5029200"/>
          </a:xfrm>
          <a:noFill/>
        </p:spPr>
      </p:pic>
    </p:spTree>
    <p:extLst>
      <p:ext uri="{BB962C8B-B14F-4D97-AF65-F5344CB8AC3E}">
        <p14:creationId xmlns:p14="http://schemas.microsoft.com/office/powerpoint/2010/main" val="9523493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ề 2"/>
          <p:cNvSpPr>
            <a:spLocks noGrp="1"/>
          </p:cNvSpPr>
          <p:nvPr>
            <p:ph type="title"/>
          </p:nvPr>
        </p:nvSpPr>
        <p:spPr>
          <a:xfrm>
            <a:off x="3352800" y="338138"/>
            <a:ext cx="5334000" cy="957262"/>
          </a:xfrm>
        </p:spPr>
        <p:txBody>
          <a:bodyPr/>
          <a:lstStyle/>
          <a:p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22" name="Picture 2" descr="C:\Users\Administrator\Desktop\tải xuống (3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371600"/>
            <a:ext cx="8686800" cy="5257800"/>
          </a:xfrm>
          <a:noFill/>
        </p:spPr>
      </p:pic>
    </p:spTree>
    <p:extLst>
      <p:ext uri="{BB962C8B-B14F-4D97-AF65-F5344CB8AC3E}">
        <p14:creationId xmlns:p14="http://schemas.microsoft.com/office/powerpoint/2010/main" val="1570333595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654629" y="1010195"/>
            <a:ext cx="8229600" cy="449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4400" dirty="0">
              <a:solidFill>
                <a:srgbClr val="0000FF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alt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4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93075"/>
      </p:ext>
    </p:extLst>
  </p:cSld>
  <p:clrMapOvr>
    <a:masterClrMapping/>
  </p:clrMapOvr>
  <p:transition spd="slow"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004559" y="1158240"/>
            <a:ext cx="7315200" cy="347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3:Trò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Ai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alt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alt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16" name="Em Di Qua Nga Tu Duong Pho - Nhac Thieu Nh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762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977754"/>
      </p:ext>
    </p:extLst>
  </p:cSld>
  <p:clrMapOvr>
    <a:masterClrMapping/>
  </p:clrMapOvr>
  <p:transition spd="slow"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9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6357" fill="hold"/>
                                        <p:tgtEl>
                                          <p:spTgt spid="389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6"/>
                  </p:tgtEl>
                </p:cond>
              </p:nextCondLst>
            </p:seq>
            <p:audio>
              <p:cMediaNode>
                <p:cTn id="13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16"/>
                </p:tgtEl>
              </p:cMediaNode>
            </p:audio>
          </p:childTnLst>
        </p:cTn>
      </p:par>
    </p:tnLst>
    <p:bldLst>
      <p:bldP spid="4403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530225"/>
            <a:ext cx="9144000" cy="800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WordArt 3"/>
          <p:cNvSpPr>
            <a:spLocks noChangeArrowheads="1" noChangeShapeType="1"/>
          </p:cNvSpPr>
          <p:nvPr/>
        </p:nvSpPr>
        <p:spPr bwMode="auto">
          <a:xfrm>
            <a:off x="3048000" y="1905000"/>
            <a:ext cx="6038850" cy="3200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8998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8998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8998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8998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8998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8998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8998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8998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8998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8998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8998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8998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8998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3600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8998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8998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8998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8998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8998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8998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8998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8998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8998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8998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8998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8998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8998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8998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3600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8998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210982"/>
      </p:ext>
    </p:extLst>
  </p:cSld>
  <p:clrMapOvr>
    <a:masterClrMapping/>
  </p:clrMapOvr>
  <p:transition spd="slow"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0388" y="152400"/>
            <a:ext cx="8763000" cy="1066800"/>
          </a:xfrm>
        </p:spPr>
        <p:txBody>
          <a:bodyPr/>
          <a:lstStyle/>
          <a:p>
            <a:pPr eaLnBrk="1" hangingPunct="1"/>
            <a:r>
              <a:rPr lang="en-US" altLang="en-US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endParaRPr lang="en-US" altLang="en-US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Ảnh 5" descr="Kết quả hình ảnh cho xe đạ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4EDFE"/>
              </a:clrFrom>
              <a:clrTo>
                <a:srgbClr val="E4E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293" y="1219200"/>
            <a:ext cx="7874529" cy="531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695506"/>
      </p:ext>
    </p:extLst>
  </p:cSld>
  <p:clrMapOvr>
    <a:masterClrMapping/>
  </p:clrMapOvr>
  <p:transition spd="slow"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974850" y="409576"/>
            <a:ext cx="2286000" cy="4095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en-US" altLang="en-US" sz="24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0" name="Picture 4" descr="ANd9GcTsjn2MxE20R9R6w5Rj2QyQpPN2dOHyfoJalEhnnU9LfWIW-z0i0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00114"/>
            <a:ext cx="2895600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Nd9GcSYemgau7SVrOKLtO3Lp2j93QAdTRFXpiaVvbSmuVfZ2wpXCq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900114"/>
            <a:ext cx="2667000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ANd9GcT_686BE048jnF2Ok-mle90Un5rl8tUtX51i6kvHX2vG_bP25TC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4152900"/>
            <a:ext cx="35115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ANd9GcQSW9bpUjQr7jghJenPn1qb7dDQYeZGErpWXs3EyP708R1a9VVs0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114800"/>
            <a:ext cx="3581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C:\Users\Administrator\Desktop\images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4" y="900114"/>
            <a:ext cx="2820987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029200" y="428626"/>
            <a:ext cx="22860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en-US" altLang="en-US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8061325" y="444501"/>
            <a:ext cx="22860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 xe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093913" y="3724276"/>
            <a:ext cx="22860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đạp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7429500" y="3649664"/>
            <a:ext cx="22860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0066"/>
                </a:solidFill>
                <a:latin typeface="Candara" panose="020E0502030303020204" pitchFamily="34" charset="0"/>
              </a:rPr>
              <a:t>Bánh xe</a:t>
            </a:r>
          </a:p>
        </p:txBody>
      </p:sp>
    </p:spTree>
    <p:extLst>
      <p:ext uri="{BB962C8B-B14F-4D97-AF65-F5344CB8AC3E}">
        <p14:creationId xmlns:p14="http://schemas.microsoft.com/office/powerpoint/2010/main" val="3814073892"/>
      </p:ext>
    </p:extLst>
  </p:cSld>
  <p:clrMapOvr>
    <a:masterClrMapping/>
  </p:clrMapOvr>
  <p:transition spd="slow"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0" grpId="0"/>
      <p:bldP spid="11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Chở người, chở hàng</a:t>
            </a:r>
          </a:p>
        </p:txBody>
      </p:sp>
      <p:pic>
        <p:nvPicPr>
          <p:cNvPr id="12292" name="Picture 4" descr="ANd9GcRpcrk0QCZULk4Q6iLH2X11ntr8mYA74aT6y8wbA-LwC5hF0fbll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902" y="770708"/>
            <a:ext cx="9234231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616969"/>
      </p:ext>
    </p:extLst>
  </p:cSld>
  <p:clrMapOvr>
    <a:masterClrMapping/>
  </p:clrMapOvr>
  <p:transition spd="slow"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5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601788" y="274638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Xe đạp đi được nhờ chân người đạp</a:t>
            </a:r>
          </a:p>
        </p:txBody>
      </p:sp>
      <p:pic>
        <p:nvPicPr>
          <p:cNvPr id="5" name="Chỗ dành sẵn cho Nội dung 4" descr="Kết quả hình ảnh cho bé đi xe đạp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2965" y="576942"/>
            <a:ext cx="9115697" cy="5562600"/>
          </a:xfrm>
        </p:spPr>
      </p:pic>
    </p:spTree>
    <p:extLst>
      <p:ext uri="{BB962C8B-B14F-4D97-AF65-F5344CB8AC3E}">
        <p14:creationId xmlns:p14="http://schemas.microsoft.com/office/powerpoint/2010/main" val="355300401"/>
      </p:ext>
    </p:extLst>
  </p:cSld>
  <p:clrMapOvr>
    <a:masterClrMapping/>
  </p:clrMapOvr>
  <p:transition spd="slow"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10" descr="C:\Users\Administrator\Desktop\tải xuống (4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762001"/>
            <a:ext cx="4038600" cy="2017713"/>
          </a:xfrm>
          <a:noFill/>
        </p:spPr>
      </p:pic>
      <p:pic>
        <p:nvPicPr>
          <p:cNvPr id="20483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6500" y="738188"/>
            <a:ext cx="4191000" cy="1979612"/>
          </a:xfrm>
          <a:noFill/>
        </p:spPr>
      </p:pic>
      <p:pic>
        <p:nvPicPr>
          <p:cNvPr id="20484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6188" y="3505200"/>
            <a:ext cx="3810000" cy="2286000"/>
          </a:xfrm>
          <a:noFill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379788"/>
            <a:ext cx="41148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2743200" y="2922588"/>
            <a:ext cx="2438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Xe đạp điện</a:t>
            </a:r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7424738" y="2922588"/>
            <a:ext cx="2209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Xe leo núi</a:t>
            </a:r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2971800" y="6019800"/>
            <a:ext cx="2209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Xe đạp đôi</a:t>
            </a:r>
          </a:p>
        </p:txBody>
      </p:sp>
      <p:sp>
        <p:nvSpPr>
          <p:cNvPr id="15368" name="Rectangle 9"/>
          <p:cNvSpPr>
            <a:spLocks noChangeArrowheads="1"/>
          </p:cNvSpPr>
          <p:nvPr/>
        </p:nvSpPr>
        <p:spPr bwMode="auto">
          <a:xfrm>
            <a:off x="6705600" y="6019800"/>
            <a:ext cx="3352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Xe đạp dành cho trẻ em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054475" y="228600"/>
            <a:ext cx="4114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3495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25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7086600" cy="1143000"/>
          </a:xfrm>
        </p:spPr>
        <p:txBody>
          <a:bodyPr/>
          <a:lstStyle/>
          <a:p>
            <a:pPr eaLnBrk="1" hangingPunct="1"/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5363" name="Picture 3" descr="ANd9GcSDzxevn0mVlCqy2lQtyZY1NbHv3HxnNhF73PSQ68tOSMdbn_puAQ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5663" y="1036320"/>
            <a:ext cx="8686800" cy="55626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77088"/>
      </p:ext>
    </p:extLst>
  </p:cSld>
  <p:clrMapOvr>
    <a:masterClrMapping/>
  </p:clrMapOvr>
  <p:transition spd="slow"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5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278</TotalTime>
  <Words>312</Words>
  <Application>Microsoft Office PowerPoint</Application>
  <PresentationFormat>Widescreen</PresentationFormat>
  <Paragraphs>59</Paragraphs>
  <Slides>31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Candara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Quan sát: Xe đạp</vt:lpstr>
      <vt:lpstr>Đầu xe</vt:lpstr>
      <vt:lpstr>Chở người, chở hàng</vt:lpstr>
      <vt:lpstr>Xe đạp đi được nhờ chân người đạp</vt:lpstr>
      <vt:lpstr>PowerPoint Presentation</vt:lpstr>
      <vt:lpstr>Quan sát: Xe máy </vt:lpstr>
      <vt:lpstr>Đầu xe và gương xe</vt:lpstr>
      <vt:lpstr>Chở người và chở hàng</vt:lpstr>
      <vt:lpstr>Tham gia GT phải đội mũ bảo hiểm</vt:lpstr>
      <vt:lpstr>PowerPoint Presentation</vt:lpstr>
      <vt:lpstr>PowerPoint Presentation</vt:lpstr>
      <vt:lpstr>So sánh: Xe đạp – xe máy</vt:lpstr>
      <vt:lpstr>PowerPoint Presentation</vt:lpstr>
      <vt:lpstr> *Quan sát: Xe ô tô con</vt:lpstr>
      <vt:lpstr>Đầu xe ô tô</vt:lpstr>
      <vt:lpstr>PowerPoint Presentation</vt:lpstr>
      <vt:lpstr>Vô lăng</vt:lpstr>
      <vt:lpstr>* Quan sát xe ô tô tải</vt:lpstr>
      <vt:lpstr>Đầu xe</vt:lpstr>
      <vt:lpstr>Thùng xe</vt:lpstr>
      <vt:lpstr>Xe chở hàng</vt:lpstr>
      <vt:lpstr>Xe xích lô</vt:lpstr>
      <vt:lpstr>Xe lu</vt:lpstr>
      <vt:lpstr>Xe ô tô khách</vt:lpstr>
      <vt:lpstr>Xe bus</vt:lpstr>
      <vt:lpstr>Xe ngựa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2025-04-22T05:03:30Z</dcterms:created>
  <dcterms:modified xsi:type="dcterms:W3CDTF">2025-04-25T08:01:09Z</dcterms:modified>
</cp:coreProperties>
</file>