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391" r:id="rId3"/>
    <p:sldId id="346" r:id="rId4"/>
    <p:sldId id="263" r:id="rId5"/>
    <p:sldId id="356" r:id="rId6"/>
    <p:sldId id="392" r:id="rId7"/>
    <p:sldId id="359" r:id="rId8"/>
    <p:sldId id="360" r:id="rId9"/>
    <p:sldId id="363" r:id="rId10"/>
    <p:sldId id="393" r:id="rId11"/>
    <p:sldId id="364" r:id="rId12"/>
    <p:sldId id="397" r:id="rId13"/>
    <p:sldId id="365" r:id="rId14"/>
    <p:sldId id="394" r:id="rId15"/>
    <p:sldId id="396" r:id="rId16"/>
    <p:sldId id="401" r:id="rId17"/>
    <p:sldId id="403" r:id="rId18"/>
    <p:sldId id="402" r:id="rId19"/>
    <p:sldId id="404" r:id="rId20"/>
    <p:sldId id="406" r:id="rId21"/>
    <p:sldId id="407" r:id="rId22"/>
    <p:sldId id="408" r:id="rId23"/>
    <p:sldId id="409" r:id="rId24"/>
    <p:sldId id="410" r:id="rId25"/>
    <p:sldId id="411" r:id="rId26"/>
    <p:sldId id="276" r:id="rId27"/>
    <p:sldId id="370" r:id="rId28"/>
    <p:sldId id="372" r:id="rId29"/>
    <p:sldId id="412" r:id="rId30"/>
    <p:sldId id="413" r:id="rId31"/>
    <p:sldId id="416" r:id="rId32"/>
    <p:sldId id="414" r:id="rId33"/>
    <p:sldId id="377" r:id="rId34"/>
    <p:sldId id="415" r:id="rId35"/>
    <p:sldId id="417" r:id="rId36"/>
    <p:sldId id="387" r:id="rId37"/>
    <p:sldId id="388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25/4/2025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hyperlink" Target="http://truongton.net/forum/vcheckvirus.php?url=http://anhso.net/xem.asp?id=&amp;k=0&amp;alb=738858@1675&amp;as=52723" TargetMode="External"/><Relationship Id="rId4" Type="http://schemas.openxmlformats.org/officeDocument/2006/relationships/image" Target="../media/image5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openxmlformats.org/officeDocument/2006/relationships/image" Target="../media/image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68.png"/><Relationship Id="rId4" Type="http://schemas.openxmlformats.org/officeDocument/2006/relationships/audio" Target="../media/audio4.wav"/><Relationship Id="rId9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8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68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audio3.wav"/><Relationship Id="rId7" Type="http://schemas.openxmlformats.org/officeDocument/2006/relationships/image" Target="../media/image7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68.png"/><Relationship Id="rId10" Type="http://schemas.openxmlformats.org/officeDocument/2006/relationships/image" Target="../media/image72.jpg"/><Relationship Id="rId4" Type="http://schemas.openxmlformats.org/officeDocument/2006/relationships/audio" Target="../media/audio4.wav"/><Relationship Id="rId9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audio" Target="../media/audio3.wav"/><Relationship Id="rId7" Type="http://schemas.openxmlformats.org/officeDocument/2006/relationships/image" Target="../media/image7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68.png"/><Relationship Id="rId4" Type="http://schemas.openxmlformats.org/officeDocument/2006/relationships/audio" Target="../media/audio4.wav"/><Relationship Id="rId9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audio" Target="../media/audio3.wav"/><Relationship Id="rId7" Type="http://schemas.openxmlformats.org/officeDocument/2006/relationships/image" Target="../media/image4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68.png"/><Relationship Id="rId4" Type="http://schemas.openxmlformats.org/officeDocument/2006/relationships/audio" Target="../media/audio4.wav"/><Relationship Id="rId9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2FE5-AA5E-4EF8-9DF6-6471E969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81FA0B-DB06-4A50-8ACE-A8190F955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0F6FB-3AB6-4951-BEA8-751FA048ACBF}"/>
              </a:ext>
            </a:extLst>
          </p:cNvPr>
          <p:cNvSpPr txBox="1"/>
          <p:nvPr/>
        </p:nvSpPr>
        <p:spPr>
          <a:xfrm>
            <a:off x="1143000" y="1789360"/>
            <a:ext cx="6858000" cy="266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</a:p>
          <a:p>
            <a:pPr algn="ctr">
              <a:lnSpc>
                <a:spcPct val="13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Linh Chi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34899-9494-42EE-A885-D596CB6CA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834256"/>
            <a:ext cx="617034" cy="583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127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/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rial" charset="0"/>
              </a:rPr>
              <a:t>UBND </a:t>
            </a:r>
            <a:r>
              <a:rPr lang="vi-VN" sz="1400">
                <a:solidFill>
                  <a:srgbClr val="002060"/>
                </a:solidFill>
                <a:latin typeface="Times New Roman" panose="02020603050405020304" pitchFamily="18" charset="0"/>
                <a:cs typeface="Arial" charset="0"/>
              </a:rPr>
              <a:t>QUẬN LONG BIÊN</a:t>
            </a:r>
          </a:p>
          <a:p>
            <a:pPr lvl="0" algn="ctr" defTabSz="685800"/>
            <a:r>
              <a:rPr lang="vi-VN" sz="1400" b="1">
                <a:solidFill>
                  <a:srgbClr val="002060"/>
                </a:solidFill>
                <a:latin typeface="Times New Roman" panose="02020603050405020304" pitchFamily="18" charset="0"/>
                <a:cs typeface="Arial" charset="0"/>
              </a:rPr>
              <a:t>TRƯỜNG MẦM NON H</a:t>
            </a: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TIẾN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2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886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"/>
            <a:ext cx="9144000" cy="5533572"/>
          </a:xfrm>
        </p:spPr>
      </p:pic>
    </p:spTree>
    <p:extLst>
      <p:ext uri="{BB962C8B-B14F-4D97-AF65-F5344CB8AC3E}">
        <p14:creationId xmlns:p14="http://schemas.microsoft.com/office/powerpoint/2010/main" val="246759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200400"/>
            <a:ext cx="9111343" cy="36576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4"/>
            <a:ext cx="4648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2629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0"/>
            <a:ext cx="9114971" cy="6857999"/>
          </a:xfrm>
        </p:spPr>
      </p:pic>
    </p:spTree>
    <p:extLst>
      <p:ext uri="{BB962C8B-B14F-4D97-AF65-F5344CB8AC3E}">
        <p14:creationId xmlns:p14="http://schemas.microsoft.com/office/powerpoint/2010/main" val="222289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029"/>
            <a:ext cx="4419599" cy="34580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0"/>
            <a:ext cx="470262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429000"/>
            <a:ext cx="91113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25400"/>
            <a:ext cx="4343400" cy="340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13"/>
            <a:ext cx="4717143" cy="3276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3510642"/>
            <a:ext cx="4343400" cy="33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886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1816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953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971800"/>
            <a:ext cx="40386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0"/>
            <a:ext cx="41692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335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350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798"/>
            <a:ext cx="9144000" cy="33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75114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vè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nè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mũ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hè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1423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90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2168336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077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10886"/>
            <a:ext cx="4535714" cy="3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130"/>
            <a:ext cx="4572000" cy="3434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30"/>
            <a:ext cx="4572000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1400"/>
            <a:ext cx="4905829" cy="3276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3629"/>
            <a:ext cx="4267200" cy="3501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581400"/>
          </a:xfrm>
          <a:prstGeom prst="rect">
            <a:avLst/>
          </a:prstGeom>
        </p:spPr>
      </p:pic>
      <p:pic>
        <p:nvPicPr>
          <p:cNvPr id="8" name="Picture 11" descr="qua%20n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3581400"/>
            <a:ext cx="4267200" cy="32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0"/>
            <a:ext cx="8153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TRẺ EM VÀ NGƯỜI LỚN ĐỀU BỊ BỆNH SỐT XUẤT HUYẾT KHI BỊ MUỖI DENGUE ĐỐT</a:t>
            </a:r>
            <a:r>
              <a:rPr lang="en-US"/>
              <a:t>.</a:t>
            </a:r>
          </a:p>
        </p:txBody>
      </p:sp>
      <p:pic>
        <p:nvPicPr>
          <p:cNvPr id="82948" name="Picture 4" descr="i56_1731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4" y="4114800"/>
            <a:ext cx="3862615" cy="23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RCVIOCA0OMWUCCABZNJWACAYXWFZ7CALJPNT5CAL4T3U8CALROV9WCAZZKFBXCAXK859ACA9958IPCA39OHXXCA2A3VKTCAS61Y1CCAW38VKLCAJ2WMG4CA00YTZPCAP5MATZCAJBMCJYCAOXLD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3" y="1266371"/>
            <a:ext cx="38789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53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943600"/>
            <a:ext cx="53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6371"/>
            <a:ext cx="4124325" cy="52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0292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3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5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51244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0550" y="52006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950" y="51244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3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-8953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UYCAE244WSCAKFZJLRCA3EIRZWCAVCF005CARW1HVJCATCKZ4YCATE58H8CAUDCPG9CAA67NKRCAWHJNSRCA3E4HY3CA1EPW8NCA8AYBWICAG0QV6OCAC096IOCAIFVX09CA478LXPCAB3ITO4CAP0DD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10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143000" y="685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09600" y="1584325"/>
            <a:ext cx="2362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RÖÛA TAY BAÈNG XAØ PHOØNG</a:t>
            </a:r>
          </a:p>
        </p:txBody>
      </p:sp>
    </p:spTree>
    <p:extLst>
      <p:ext uri="{BB962C8B-B14F-4D97-AF65-F5344CB8AC3E}">
        <p14:creationId xmlns:p14="http://schemas.microsoft.com/office/powerpoint/2010/main" val="40690369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22800" cy="350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3505200"/>
            <a:ext cx="4644571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44958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495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1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6" y="10886"/>
            <a:ext cx="4564744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7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4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1999" y="2514600"/>
            <a:ext cx="79168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327025" y="190500"/>
            <a:ext cx="8532813" cy="6632575"/>
            <a:chOff x="206" y="120"/>
            <a:chExt cx="5375" cy="4178"/>
          </a:xfrm>
        </p:grpSpPr>
        <p:pic>
          <p:nvPicPr>
            <p:cNvPr id="16389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7075" y="2362200"/>
            <a:ext cx="7732714" cy="1143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vànng</a:t>
            </a:r>
            <a:r>
              <a:rPr lang="en-US" sz="6000" b="1" kern="0" dirty="0">
                <a:solidFill>
                  <a:srgbClr val="FF33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451" y="133939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08704"/>
            <a:ext cx="4081462" cy="275369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501" y="1201182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79" y="1201183"/>
            <a:ext cx="4304809" cy="2761218"/>
          </a:xfrm>
        </p:spPr>
      </p:pic>
      <p:sp>
        <p:nvSpPr>
          <p:cNvPr id="130" name="TextBox 129"/>
          <p:cNvSpPr txBox="1"/>
          <p:nvPr/>
        </p:nvSpPr>
        <p:spPr>
          <a:xfrm>
            <a:off x="4414496" y="1270454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962400"/>
            <a:ext cx="4043362" cy="26670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401" y="38100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3962400"/>
            <a:ext cx="4225048" cy="266699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414496" y="38100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0" name="Picture 39" descr="troi-nang-n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" y="1523999"/>
            <a:ext cx="4328990" cy="51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202" y="133939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1" y="1506912"/>
            <a:ext cx="4088604" cy="5122488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4651722" y="1274536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8229600" cy="990600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Mùa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hè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1882929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gọi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3" name="Picture 32" descr="115581650679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1145282"/>
            <a:ext cx="8647639" cy="55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-34850" y="-130543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1159796"/>
            <a:ext cx="3905250" cy="2606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11971"/>
            <a:ext cx="3923786" cy="255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3986652"/>
            <a:ext cx="266110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1"/>
            <a:ext cx="214312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5" y="3766473"/>
            <a:ext cx="3205155" cy="26343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58522" y="121197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1800" y="394584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7800" y="3997663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29093" y="1216053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7195" y="377621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11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0"/>
            <a:ext cx="8958262" cy="107109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9" name="Picture 6" descr="1404463088_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225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xem-nguoi-dan-ha-noi-doi-pho-nang-nong-giua-mua-dong-hinh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1" y="1297668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080703233001-354-6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219575"/>
            <a:ext cx="2540000" cy="24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20090617120424hanhococw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3527664" y="4246336"/>
            <a:ext cx="25368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33338" y="-9977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Mùa hè chúng ta nên ăn những thức ăn gì, </a:t>
            </a:r>
            <a:endParaRPr lang="en-US" sz="2400" b="1" dirty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vi-VN" sz="2400" b="1" dirty="0">
                <a:solidFill>
                  <a:srgbClr val="FF3300"/>
                </a:solidFill>
                <a:latin typeface="+mj-lt"/>
              </a:rPr>
              <a:t>uống những nước uống thức ăn gì để làm mát cơ thể</a:t>
            </a:r>
            <a:r>
              <a:rPr lang="vi-VN" sz="2400" b="1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9752" y="469106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150586" y="43937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63499" y="39520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150586" y="424857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159657" y="45405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196169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132669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206602" y="39520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83683" y="439995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150586" y="39631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159657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101600" y="41618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1188825"/>
            <a:ext cx="4593318" cy="2925975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2" y="1174310"/>
            <a:ext cx="4572000" cy="2940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" y="4114800"/>
            <a:ext cx="4410869" cy="272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69" y="4114800"/>
            <a:ext cx="44791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10886"/>
            <a:ext cx="4535714" cy="3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130"/>
            <a:ext cx="4572000" cy="3434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30"/>
            <a:ext cx="4572000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6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5225" y="18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đảm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79664"/>
            <a:ext cx="1670050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1423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90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2168336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449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2362200"/>
            <a:ext cx="8581276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2:Ai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75810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2362200"/>
            <a:ext cx="8581276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khéo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58298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956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2004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86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530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10475" y="54959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791325" y="-7715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772400" cy="3200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124075" y="-600075"/>
            <a:ext cx="533400" cy="2190750"/>
          </a:xfrm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76300" y="2819400"/>
            <a:ext cx="77343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8"/>
          <a:srcRect/>
          <a:stretch>
            <a:fillRect/>
          </a:stretch>
        </p:blipFill>
        <p:spPr bwMode="auto">
          <a:xfrm rot="234203">
            <a:off x="2095500" y="4043265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732" y="1505634"/>
            <a:ext cx="35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BeKhoeBeNgoan-XuanMai_36vu2 00_00_40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29401" y="5600700"/>
            <a:ext cx="529770" cy="6096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269012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3999" cy="5715000"/>
          </a:xfrm>
        </p:spPr>
      </p:pic>
    </p:spTree>
    <p:extLst>
      <p:ext uri="{BB962C8B-B14F-4D97-AF65-F5344CB8AC3E}">
        <p14:creationId xmlns:p14="http://schemas.microsoft.com/office/powerpoint/2010/main" val="8351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9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137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199"/>
          </a:xfrm>
        </p:spPr>
      </p:pic>
      <p:pic>
        <p:nvPicPr>
          <p:cNvPr id="5" name="Picture 4" descr="115581650679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886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230</Words>
  <Application>Microsoft Office PowerPoint</Application>
  <PresentationFormat>On-screen Show (4:3)</PresentationFormat>
  <Paragraphs>127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.VnAvant</vt:lpstr>
      <vt:lpstr>.VnBodoniH</vt:lpstr>
      <vt:lpstr>.VnTime</vt:lpstr>
      <vt:lpstr>Arial</vt:lpstr>
      <vt:lpstr>Arial Black</vt:lpstr>
      <vt:lpstr>Calibri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Mùa hè</vt:lpstr>
      <vt:lpstr>PowerPoint Presentation</vt:lpstr>
      <vt:lpstr>hoa phượng</vt:lpstr>
      <vt:lpstr>con ve</vt:lpstr>
      <vt:lpstr>trời nóng</vt:lpstr>
      <vt:lpstr>mưa rào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Admin</cp:lastModifiedBy>
  <cp:revision>212</cp:revision>
  <dcterms:created xsi:type="dcterms:W3CDTF">2016-12-26T14:42:05Z</dcterms:created>
  <dcterms:modified xsi:type="dcterms:W3CDTF">2025-04-25T03:24:02Z</dcterms:modified>
</cp:coreProperties>
</file>