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7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81" autoAdjust="0"/>
  </p:normalViewPr>
  <p:slideViewPr>
    <p:cSldViewPr>
      <p:cViewPr varScale="1">
        <p:scale>
          <a:sx n="86" d="100"/>
          <a:sy n="86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toán học khơi gợi cảm hứng từ con s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9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3052010" y="6096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7670" y="2438400"/>
            <a:ext cx="7504683" cy="447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2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50822"/>
            <a:ext cx="867635" cy="867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928863"/>
            <a:ext cx="92964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kern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44502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4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6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Clip" r:id="rId20" imgW="475013" imgH="592853" progId="MS_ClipArt_Gallery.2">
                  <p:embed/>
                </p:oleObj>
              </mc:Choice>
              <mc:Fallback>
                <p:oleObj name="Clip" r:id="rId20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2400" dirty="0" smtClean="0">
                <a:solidFill>
                  <a:srgbClr val="0000FF"/>
                </a:solidFill>
                <a:latin typeface=".VnAvant" panose="020B7200000000000000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71" y="594483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44" name="Clip" r:id="rId3" imgW="4062413" imgH="3452813" progId="MS_ClipArt_Gallery.2">
                      <p:embed/>
                    </p:oleObj>
                  </mc:Choice>
                  <mc:Fallback>
                    <p:oleObj name="Clip" r:id="rId3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45" name="Clip" r:id="rId5" imgW="475013" imgH="592853" progId="MS_ClipArt_Gallery.2">
                        <p:embed/>
                      </p:oleObj>
                    </mc:Choice>
                    <mc:Fallback>
                      <p:oleObj name="Clip" r:id="rId5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46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47"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48"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49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0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51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2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3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4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5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6" name="Clip" r:id="rId10" imgW="4062413" imgH="3452813" progId="MS_ClipArt_Gallery.2">
                      <p:embed/>
                    </p:oleObj>
                  </mc:Choice>
                  <mc:Fallback>
                    <p:oleObj name="Clip" r:id="rId10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57" name="Clip" r:id="rId11" imgW="475013" imgH="592853" progId="MS_ClipArt_Gallery.2">
                        <p:embed/>
                      </p:oleObj>
                    </mc:Choice>
                    <mc:Fallback>
                      <p:oleObj name="Clip" r:id="rId11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8" name="Clip" r:id="rId9" imgW="475013" imgH="592853" progId="MS_ClipArt_Gallery.2">
                          <p:embed/>
                        </p:oleObj>
                      </mc:Choice>
                      <mc:Fallback>
                        <p:oleObj name="Clip" r:id="rId9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59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0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1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2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63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4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5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6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67" name="Clip" r:id="rId12" imgW="475013" imgH="592853" progId="MS_ClipArt_Gallery.2">
                          <p:embed/>
                        </p:oleObj>
                      </mc:Choice>
                      <mc:Fallback>
                        <p:oleObj name="Clip" r:id="rId12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8" name="Clip" r:id="rId13" imgW="4062413" imgH="3452813" progId="MS_ClipArt_Gallery.2">
                      <p:embed/>
                    </p:oleObj>
                  </mc:Choice>
                  <mc:Fallback>
                    <p:oleObj name="Clip" r:id="rId13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69" name="Clip" r:id="rId14" imgW="475013" imgH="592853" progId="MS_ClipArt_Gallery.2">
                        <p:embed/>
                      </p:oleObj>
                    </mc:Choice>
                    <mc:Fallback>
                      <p:oleObj name="Clip" r:id="rId14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0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1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2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3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4" name="Clip" r:id="rId16" imgW="4062413" imgH="3452813" progId="MS_ClipArt_Gallery.2">
                      <p:embed/>
                    </p:oleObj>
                  </mc:Choice>
                  <mc:Fallback>
                    <p:oleObj name="Clip" r:id="rId16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5" name="Clip" r:id="rId17" imgW="475013" imgH="592853" progId="MS_ClipArt_Gallery.2">
                        <p:embed/>
                      </p:oleObj>
                    </mc:Choice>
                    <mc:Fallback>
                      <p:oleObj name="Clip" r:id="rId17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6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7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8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79" name="Clip" r:id="rId15" imgW="475013" imgH="592853" progId="MS_ClipArt_Gallery.2">
                          <p:embed/>
                        </p:oleObj>
                      </mc:Choice>
                      <mc:Fallback>
                        <p:oleObj name="Clip" r:id="rId15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" name="Clip" r:id="rId18" imgW="4062413" imgH="3452813" progId="MS_ClipArt_Gallery.2">
                      <p:embed/>
                    </p:oleObj>
                  </mc:Choice>
                  <mc:Fallback>
                    <p:oleObj name="Clip" r:id="rId18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81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2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3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4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5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6"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87" name="Clip" r:id="rId19" imgW="475013" imgH="592853" progId="MS_ClipArt_Gallery.2">
                        <p:embed/>
                      </p:oleObj>
                    </mc:Choice>
                    <mc:Fallback>
                      <p:oleObj name="Clip" r:id="rId19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8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89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0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1" name="Clip" r:id="rId20" imgW="475013" imgH="592853" progId="MS_ClipArt_Gallery.2">
                          <p:embed/>
                        </p:oleObj>
                      </mc:Choice>
                      <mc:Fallback>
                        <p:oleObj name="Clip" r:id="rId20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2" name="Clip" r:id="rId22" imgW="4062413" imgH="3452813" progId="MS_ClipArt_Gallery.2">
                      <p:embed/>
                    </p:oleObj>
                  </mc:Choice>
                  <mc:Fallback>
                    <p:oleObj name="Clip" r:id="rId22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93" name="Clip" r:id="rId23" imgW="475013" imgH="592853" progId="MS_ClipArt_Gallery.2">
                        <p:embed/>
                      </p:oleObj>
                    </mc:Choice>
                    <mc:Fallback>
                      <p:oleObj name="Clip" r:id="rId23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4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5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6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397" name="Clip" r:id="rId24" imgW="475013" imgH="592853" progId="MS_ClipArt_Gallery.2">
                          <p:embed/>
                        </p:oleObj>
                      </mc:Choice>
                      <mc:Fallback>
                        <p:oleObj name="Clip" r:id="rId24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lip" r:id="rId3" imgW="4062413" imgH="3452813" progId="MS_ClipArt_Gallery.2">
                  <p:embed/>
                </p:oleObj>
              </mc:Choice>
              <mc:Fallback>
                <p:oleObj name="Clip" r:id="rId3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Clip" r:id="rId3" imgW="475013" imgH="592853" progId="MS_ClipArt_Gallery.2">
                  <p:embed/>
                </p:oleObj>
              </mc:Choice>
              <mc:Fallback>
                <p:oleObj name="Clip" r:id="rId3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Words>195</Words>
  <Application>Microsoft Office PowerPoint</Application>
  <PresentationFormat>Widescreen</PresentationFormat>
  <Paragraphs>41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2020-08-11T17:24:50Z</dcterms:created>
  <dcterms:modified xsi:type="dcterms:W3CDTF">2025-05-12T18:47:58Z</dcterms:modified>
</cp:coreProperties>
</file>