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5" r:id="rId3"/>
  </p:sldMasterIdLst>
  <p:sldIdLst>
    <p:sldId id="284" r:id="rId4"/>
    <p:sldId id="258" r:id="rId5"/>
    <p:sldId id="259" r:id="rId6"/>
    <p:sldId id="261" r:id="rId7"/>
    <p:sldId id="275" r:id="rId8"/>
    <p:sldId id="263" r:id="rId9"/>
    <p:sldId id="264" r:id="rId10"/>
    <p:sldId id="265" r:id="rId11"/>
    <p:sldId id="273" r:id="rId12"/>
    <p:sldId id="267" r:id="rId13"/>
    <p:sldId id="272" r:id="rId14"/>
    <p:sldId id="276" r:id="rId15"/>
    <p:sldId id="277" r:id="rId16"/>
    <p:sldId id="278" r:id="rId17"/>
    <p:sldId id="279" r:id="rId18"/>
    <p:sldId id="280" r:id="rId19"/>
    <p:sldId id="28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CC00"/>
    <a:srgbClr val="FF0066"/>
    <a:srgbClr val="AC0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69" autoAdjust="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33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94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5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8C5CE3D-543F-40E8-9E8E-24DA6883C777}" type="datetimeFigureOut">
              <a:rPr lang="en-US" smtClean="0"/>
              <a:pPr/>
              <a:t>13/5/2025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CA50E86-B99B-4A01-9FB9-BFAF834C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7AE-830A-476E-A45D-89EC3B2823D5}" type="datetimeFigureOut">
              <a:rPr lang="en-US" smtClean="0">
                <a:solidFill>
                  <a:prstClr val="black"/>
                </a:solidFill>
              </a:rPr>
              <a:pPr/>
              <a:t>13/5/2025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FB0F-05AC-4A0E-90C0-31F6EC15FD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74411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5FE5-9C31-474A-9CB9-4227A9C2C58A}" type="datetimeFigureOut">
              <a:rPr lang="en-US" smtClean="0">
                <a:solidFill>
                  <a:prstClr val="white"/>
                </a:solidFill>
              </a:rPr>
              <a:pPr/>
              <a:t>13/5/2025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3749-7620-487C-A696-8A2929FDDB1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904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7CC0-3422-43B3-A8E9-541C7525244D}" type="datetimeFigureOut">
              <a:rPr lang="en-US" smtClean="0">
                <a:solidFill>
                  <a:prstClr val="white"/>
                </a:solidFill>
              </a:rPr>
              <a:pPr/>
              <a:t>13/5/2025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9129-6EC2-444E-BBD8-494F6B36F6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8368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2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7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444297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B8CE9-6F59-4CCA-8FD3-36209A633E0E}" type="datetimeFigureOut">
              <a:rPr lang="en-US" smtClean="0">
                <a:solidFill>
                  <a:prstClr val="black"/>
                </a:solidFill>
              </a:rPr>
              <a:pPr/>
              <a:t>13/5/2025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7859-6055-425F-906F-2A3B336D661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74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A02C-C07A-42B2-B79F-02C6B7AFDC4A}" type="datetimeFigureOut">
              <a:rPr lang="en-US" smtClean="0">
                <a:solidFill>
                  <a:prstClr val="white"/>
                </a:solidFill>
              </a:rPr>
              <a:pPr/>
              <a:t>13/5/2025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7E101-9F12-47EA-A007-E0178A45D3A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12809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4A5D-F056-4B73-86EC-C18927AF0C01}" type="datetimeFigureOut">
              <a:rPr lang="en-US" smtClean="0">
                <a:solidFill>
                  <a:prstClr val="black"/>
                </a:solidFill>
              </a:rPr>
              <a:pPr/>
              <a:t>13/5/2025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7E01-4579-4246-8016-CCE24712360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21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3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BD9A5CE2-E722-4452-A487-0F32ED7B21FE}" type="datetimeFigureOut">
              <a:rPr lang="en-US" smtClean="0">
                <a:solidFill>
                  <a:prstClr val="black"/>
                </a:solidFill>
              </a:rPr>
              <a:pPr/>
              <a:t>13/5/2025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A8F9D-CA56-4D01-874F-95CB72516D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92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80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3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E3B127-2401-41FC-AA7B-9F021FB63527}" type="datetimeFigureOut">
              <a:rPr lang="en-US" smtClean="0">
                <a:solidFill>
                  <a:prstClr val="white"/>
                </a:solidFill>
              </a:rPr>
              <a:pPr/>
              <a:t>13/5/2025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8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F32E34-D4B7-4658-A751-D1194EEFC8A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3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9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3"/>
            <a:ext cx="369045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5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4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42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3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384CB-E6BE-4F1A-9B67-1E0FD3369A06}" type="datetimeFigureOut">
              <a:rPr lang="en-US" smtClean="0">
                <a:solidFill>
                  <a:prstClr val="black"/>
                </a:solidFill>
              </a:rPr>
              <a:pPr/>
              <a:t>13/5/2025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F2FDD-D6D4-497E-891F-76045519AC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80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4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6138-D9A2-40F5-9156-7DD2272E1787}" type="datetimeFigureOut">
              <a:rPr lang="en-US" smtClean="0">
                <a:solidFill>
                  <a:prstClr val="black"/>
                </a:solidFill>
              </a:rPr>
              <a:pPr/>
              <a:t>13/5/2025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929D-4256-42D6-B2F8-05246470797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067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FFA82-4608-407A-45B0-18F932BBF0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60DCE1-6464-6B7E-E9EB-07BE83957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6053A-54A1-C098-7819-8AFDB6EEA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145DD4-2F4A-4FFC-BEE2-7834C3779E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D6DC9-3BFE-908A-7627-4A67431ED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453EF-497C-7C90-4EA2-C75310C85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78BF4A4-05EB-4931-9F1C-007D1E01B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51FF2B-A531-106A-D40F-67C0171169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53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9541A-7643-E6E1-928E-01C9FD04E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74129-EEF8-F4C0-9C1F-AB0196071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DEB94-23A6-6597-9F4F-763CC0564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145DD4-2F4A-4FFC-BEE2-7834C3779E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5176B-050E-2C7C-9759-5F68B448D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E8FF5-8E64-EA79-2F58-D973FC8F8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78BF4A4-05EB-4931-9F1C-007D1E01B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050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1B16F-EBEE-9B94-F343-B58F1BC18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05A0C-36A7-FC49-EDB4-CE9B99EA6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706E2-B4E7-DB0C-911F-021223D8C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145DD4-2F4A-4FFC-BEE2-7834C3779E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02FA8-9C6D-6324-9B29-CAE24ECA0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EA64B-3E7B-CEC5-1204-0265BC471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78BF4A4-05EB-4931-9F1C-007D1E01B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4169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B2017-AFD4-E024-B537-48E0D3B2F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A471C-0106-A9C9-0728-57A84C57E2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41BAE-9388-AB3A-248B-FD1154F32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93C04-D4F2-DE35-BEDE-A9D98C7B8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145DD4-2F4A-4FFC-BEE2-7834C3779E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82A02-910E-89C4-DEF1-B21EC691D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B986C-0DD5-57BD-794F-0F4DC4FE7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78BF4A4-05EB-4931-9F1C-007D1E01B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9236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C0A0E-3EAC-E38D-B6CE-B9A2628C4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BF8A3-C522-E886-411B-FBF4DCB4F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D71DBD-21D2-CA4A-AFA9-C2FFDDED69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8F0B85-4233-F393-8676-EB9C951452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30BEF3-1C92-1FCB-970E-C6F60825E8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7ED1E6-8C67-0C41-B1A1-6D4F97879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145DD4-2F4A-4FFC-BEE2-7834C3779E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84AF27-2B82-5F24-A0E6-978340F02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009636-A06E-6F9A-865C-C2B789BB0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78BF4A4-05EB-4931-9F1C-007D1E01B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968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7846-42FA-3ED9-A009-BE922E6C0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C6AAE-5FDC-BFCA-8660-606A61DAD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145DD4-2F4A-4FFC-BEE2-7834C3779E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9B95C1-EC8F-DD99-41AB-5BFBDB1FD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8FE792-83B1-639F-95A0-DBDAF49A7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78BF4A4-05EB-4931-9F1C-007D1E01B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95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55CE45-8D12-DE8D-B797-C8DD9D182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145DD4-2F4A-4FFC-BEE2-7834C3779E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7DA58E-7468-D7E3-B5E2-CEE5982FC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8278A-07D4-BC1C-9A49-0D74D8367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78BF4A4-05EB-4931-9F1C-007D1E01B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815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8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15897-F614-5C5C-A0E8-C56904AD9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82DA2-92B6-7C79-8D77-3E9A81DC2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E954A-DA4F-7A11-0729-82BD10034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0F9CA-D6D0-45C3-324B-78F325A2E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145DD4-2F4A-4FFC-BEE2-7834C3779E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3DB017-6AC3-BFD4-EDC1-0E4C1E78E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075FFB-958D-BB62-151B-1328FE6ED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78BF4A4-05EB-4931-9F1C-007D1E01B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5776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FB7E8-B30E-8F88-4D03-142C97012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16443C-4175-14F3-264C-988E82BEB2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C23D93-C611-905E-07DF-45E07C803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185E47-35B9-39C8-EC11-6F4C6DD09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145DD4-2F4A-4FFC-BEE2-7834C3779E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FEEE78-F007-EF25-BB86-5448BE1A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57968-F29B-548B-FA3C-E4EBD5E7E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78BF4A4-05EB-4931-9F1C-007D1E01B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7770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A31F5-258C-B27E-4703-AFBE1286D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1889D2-9116-5D9F-6723-DD82021896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2F6D2-ED0E-851A-FD27-AB66F14D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145DD4-2F4A-4FFC-BEE2-7834C3779E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DCE63-B3E6-A5FD-1CFA-28D9458BE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F712F-5876-72B0-0164-797A6AAF7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78BF4A4-05EB-4931-9F1C-007D1E01B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9377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ECB105-5EDC-5EEE-08CF-C00F2EEC99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04054F-1E70-CF0D-242A-63F0D3474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51128-2FDA-C450-6F2E-861B0A707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145DD4-2F4A-4FFC-BEE2-7834C3779E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ED541-3AE7-3349-6EA9-4D3C8E3A8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CD465-DAB4-1821-355D-AB0BCBB69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78BF4A4-05EB-4931-9F1C-007D1E01B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94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88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11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5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9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5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719A6-427B-440D-BEBC-F5E435B6FCFF}" type="datetimeFigureOut">
              <a:rPr lang="en-US" smtClean="0"/>
              <a:t>13/5/2025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8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9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3"/>
            <a:ext cx="369045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5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4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9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B8C211D-B2D0-45B7-B058-A20D34AB4153}" type="datetimeFigureOut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13/5/2025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8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92120C8-6A07-4692-9153-C4B44C52BE39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1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3177CF-C3BD-2112-56FB-13F830C03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FCD5D-5D00-CB62-674D-BBAE6028A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89022-2465-3CD0-A513-0EC9190213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0145DD4-2F4A-4FFC-BEE2-7834C3779E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B573C-1ADC-F671-FF27-609E7B399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F1F41-8774-8895-D33B-639597AE2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78BF4A4-05EB-4931-9F1C-007D1E01B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5EF737-5F1C-B25A-27D3-92AFA6D5F15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4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ECBBB434-6CD7-5721-65CF-1675FD5AD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228600"/>
            <a:ext cx="449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defTabSz="68580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 NON 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 TIẾN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278" y="990600"/>
            <a:ext cx="975445" cy="9754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7800" y="2550607"/>
            <a:ext cx="6248400" cy="662709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pPr defTabSz="514350"/>
            <a:r>
              <a:rPr lang="en-US" sz="3038" b="1" dirty="0" err="1">
                <a:solidFill>
                  <a:srgbClr val="FF0000"/>
                </a:solidFill>
                <a:latin typeface="VNAvant" pitchFamily="34" charset="0"/>
              </a:rPr>
              <a:t>LĨNH</a:t>
            </a:r>
            <a:r>
              <a:rPr lang="en-US" sz="3038" b="1" dirty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VNAvant" pitchFamily="34" charset="0"/>
              </a:rPr>
              <a:t>VỰC</a:t>
            </a:r>
            <a:r>
              <a:rPr lang="en-US" sz="3038" b="1" dirty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VNAvant" pitchFamily="34" charset="0"/>
              </a:rPr>
              <a:t>PHÁT</a:t>
            </a:r>
            <a:r>
              <a:rPr lang="en-US" sz="3038" b="1" dirty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VNAvant" pitchFamily="34" charset="0"/>
              </a:rPr>
              <a:t>TRIỂN</a:t>
            </a:r>
            <a:r>
              <a:rPr lang="en-US" sz="3038" b="1" dirty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VNAvant" pitchFamily="34" charset="0"/>
              </a:rPr>
              <a:t>NGÔN</a:t>
            </a:r>
            <a:r>
              <a:rPr lang="en-US" sz="3038" b="1" dirty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VNAvant" pitchFamily="34" charset="0"/>
              </a:rPr>
              <a:t>NGỮ</a:t>
            </a:r>
            <a:endParaRPr lang="en-US" sz="3038" b="1" dirty="0">
              <a:solidFill>
                <a:srgbClr val="FF0000"/>
              </a:solidFill>
              <a:latin typeface="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400" y="3048000"/>
            <a:ext cx="60376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71525" lvl="3" algn="ctr" defTabSz="514350"/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v, r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1525" lvl="3" algn="ctr" defTabSz="514350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MGL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tuổi)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1525" lvl="3" algn="ctr" defTabSz="514350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64406" lvl="3" indent="-192881" algn="ctr" defTabSz="514350">
              <a:buFontTx/>
              <a:buAutoNum type="arabicPeriod"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4350"/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2881" indent="-192881" algn="ctr" defTabSz="514350">
              <a:buFontTx/>
              <a:buAutoNum type="arabicPeriod"/>
            </a:pP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71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29000" y="20057"/>
            <a:ext cx="3429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7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  <p:sp>
        <p:nvSpPr>
          <p:cNvPr id="6" name="Rectangle 5"/>
          <p:cNvSpPr/>
          <p:nvPr/>
        </p:nvSpPr>
        <p:spPr>
          <a:xfrm>
            <a:off x="6400800" y="2133605"/>
            <a:ext cx="2246128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7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  <p:pic>
        <p:nvPicPr>
          <p:cNvPr id="6146" name="Picture 2" descr="E:\BGĐT\LQCC v, r\Tệp nguồn\31543665_2028231274110742_7046513634343649280_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0"/>
            <a:ext cx="34290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94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6829" y="42958"/>
            <a:ext cx="30620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So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s¸nh</a:t>
            </a:r>
            <a:endParaRPr lang="en-US" sz="6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1219200"/>
            <a:ext cx="265489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8806" y="1050068"/>
            <a:ext cx="1595309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71230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GĐT\LQCC b d đ\66558PIC7m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7145" y="4"/>
            <a:ext cx="71497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TC1 : “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xem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ai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nhanh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”</a:t>
            </a:r>
            <a:endParaRPr lang="en-US" sz="44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" name="EmYeuCayXanhBeat-VA-47768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Nhạc TCVĐ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3138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1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3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72652" y="4287232"/>
            <a:ext cx="63834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Bón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riªu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cua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3316" y="5528996"/>
            <a:ext cx="7080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Bón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…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iªu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cua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6938" y="5538954"/>
            <a:ext cx="51328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  <p:pic>
        <p:nvPicPr>
          <p:cNvPr id="7170" name="Picture 2" descr="E:\BGĐT\LQCC v, r\Tệp nguồn\bun-rie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"/>
            <a:ext cx="7315200" cy="428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21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1148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QuyÓn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vë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52883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QuyÓn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…ë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62118" y="5288340"/>
            <a:ext cx="8739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  <p:pic>
        <p:nvPicPr>
          <p:cNvPr id="8194" name="Picture 2" descr="E:\BGĐT\LQCC v, r\Tệp nguồn\vo-o-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7" y="0"/>
            <a:ext cx="467677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58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62587" y="5506528"/>
            <a:ext cx="54809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C¸i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t…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èng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03080" y="5490018"/>
            <a:ext cx="51328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1705" y="4419604"/>
            <a:ext cx="47836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C¸i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trèng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1026" name="Picture 2" descr="E:\BGĐT\LQCC v, r\Tệp nguồn\trong-cai-gia-bao-nhieu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"/>
            <a:ext cx="4724400" cy="44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94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9857" y="4038606"/>
            <a:ext cx="41264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Qu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¶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v¶i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7298" y="5561530"/>
            <a:ext cx="42915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Qu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¶…¶i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02335" y="5534564"/>
            <a:ext cx="7585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  <a:endParaRPr lang="en-US" sz="8000" b="1" dirty="0">
              <a:solidFill>
                <a:srgbClr val="0000CC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050" name="Picture 2" descr="E:\BGĐT\LQCC v, r\Tệp nguồn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46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0769" y="0"/>
            <a:ext cx="8842485" cy="8094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TC2 </a:t>
            </a:r>
            <a:r>
              <a:rPr lang="en-US" sz="4400" b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“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xem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®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éi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nµo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giái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”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gachj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v, r.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7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8431" y="1657351"/>
            <a:ext cx="2035175" cy="1333500"/>
          </a:xfrm>
          <a:prstGeom prst="rect">
            <a:avLst/>
          </a:prstGeom>
          <a:solidFill>
            <a:srgbClr val="9FAE53"/>
          </a:solidFill>
          <a:ln w="9525">
            <a:solidFill>
              <a:srgbClr val="C0CB7C"/>
            </a:solidFill>
            <a:miter lim="800000"/>
            <a:headEnd type="oval" w="med" len="med"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3" name="Shape 5121"/>
          <p:cNvSpPr>
            <a:spLocks noGrp="1" noChangeArrowheads="1"/>
          </p:cNvSpPr>
          <p:nvPr>
            <p:ph type="title"/>
          </p:nvPr>
        </p:nvSpPr>
        <p:spPr>
          <a:xfrm>
            <a:off x="473075" y="347663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smtClean="0">
                <a:solidFill>
                  <a:srgbClr val="4B7C20"/>
                </a:solidFill>
                <a:cs typeface="Arial" charset="0"/>
              </a:rPr>
              <a:t>Setting Up for Recording</a:t>
            </a:r>
            <a:endParaRPr lang="en-US" smtClean="0">
              <a:solidFill>
                <a:srgbClr val="4B7C20"/>
              </a:solidFill>
              <a:cs typeface="Arial" charset="0"/>
            </a:endParaRPr>
          </a:p>
        </p:txBody>
      </p:sp>
      <p:graphicFrame>
        <p:nvGraphicFramePr>
          <p:cNvPr id="14" name="Group 41"/>
          <p:cNvGraphicFramePr>
            <a:graphicFrameLocks noGrp="1"/>
          </p:cNvGraphicFramePr>
          <p:nvPr/>
        </p:nvGraphicFramePr>
        <p:xfrm>
          <a:off x="2379663" y="1185863"/>
          <a:ext cx="6456670" cy="5116516"/>
        </p:xfrm>
        <a:graphic>
          <a:graphicData uri="http://schemas.openxmlformats.org/drawingml/2006/table">
            <a:tbl>
              <a:tblPr/>
              <a:tblGrid>
                <a:gridCol w="681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7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Begins recording 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your PowerPoint presentation.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audio 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 the PowerPoint slides.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camera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with the PowerPoint presentation. 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4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Displays the </a:t>
                      </a: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preview 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during recording.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4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Click the </a:t>
                      </a: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Recording options 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icon to adjust specific settings for recording, including:  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the mouse cursor 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Video and audio format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Audio source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setup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Hotkeys for Record/Pause and Stop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Opens </a:t>
                      </a: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Help topic 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 more information.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101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9" y="1762125"/>
            <a:ext cx="1704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Rectangle 41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1192217"/>
            <a:ext cx="4381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Rectangle 41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652591"/>
            <a:ext cx="4381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4" name="Rectangle 41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2166941"/>
            <a:ext cx="4381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5" name="Rectangle 41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27329"/>
            <a:ext cx="4381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6" name="Rectangle 412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31" y="3290891"/>
            <a:ext cx="5762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7" name="Rectangle 413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5800729"/>
            <a:ext cx="4381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04794" y="2071691"/>
            <a:ext cx="1927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The Camtasia Studio </a:t>
            </a:r>
            <a:r>
              <a:rPr lang="en-US" sz="1600" b="1">
                <a:solidFill>
                  <a:srgbClr val="000000"/>
                </a:solidFill>
              </a:rPr>
              <a:t>Recording Toolbar </a:t>
            </a:r>
            <a:r>
              <a:rPr lang="en-US" sz="1600">
                <a:solidFill>
                  <a:srgbClr val="000000"/>
                </a:solidFill>
              </a:rPr>
              <a:t>within PowerPoint.</a:t>
            </a:r>
          </a:p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3109" name="Picture 37" descr="E:\BGĐT\LQCC b d đ\2660a1d1c78f51930bb296cec743b42f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31521" y="2424861"/>
            <a:ext cx="39951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1.Ổn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“Yêu </a:t>
            </a:r>
            <a:r>
              <a:rPr lang="en-US" sz="24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eat chia sẻ - Em đi qua ngã tư đường phố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95800" y="3386140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9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7698" y="5016735"/>
            <a:ext cx="676018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Th¸p</a:t>
            </a:r>
            <a:r>
              <a:rPr lang="en-US" sz="115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11500" b="1" dirty="0" err="1" smtClean="0">
                <a:latin typeface=".VnAvant" pitchFamily="34" charset="0"/>
                <a:cs typeface="Times New Roman" pitchFamily="18" charset="0"/>
              </a:rPr>
              <a:t>R</a:t>
            </a:r>
            <a:r>
              <a:rPr lang="en-US" sz="115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ïa</a:t>
            </a:r>
            <a:endParaRPr lang="en-US" sz="115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5046" y="5032712"/>
            <a:ext cx="118654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</a:t>
            </a:r>
          </a:p>
        </p:txBody>
      </p:sp>
      <p:sp>
        <p:nvSpPr>
          <p:cNvPr id="7" name="Rectangle 6"/>
          <p:cNvSpPr/>
          <p:nvPr/>
        </p:nvSpPr>
        <p:spPr>
          <a:xfrm>
            <a:off x="1814406" y="5019693"/>
            <a:ext cx="106952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h</a:t>
            </a:r>
          </a:p>
        </p:txBody>
      </p:sp>
      <p:sp>
        <p:nvSpPr>
          <p:cNvPr id="8" name="Rectangle 7"/>
          <p:cNvSpPr/>
          <p:nvPr/>
        </p:nvSpPr>
        <p:spPr>
          <a:xfrm>
            <a:off x="3651061" y="5018523"/>
            <a:ext cx="11576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p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3355" y="5022035"/>
            <a:ext cx="11576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8115" y="5019693"/>
            <a:ext cx="11576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67400" y="5018523"/>
            <a:ext cx="106952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  <p:pic>
        <p:nvPicPr>
          <p:cNvPr id="3074" name="Picture 2" descr="E:\BGĐT\LQCC v, r\Tệp nguồn\thap r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" y="2"/>
            <a:ext cx="9123947" cy="499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993105" y="5033883"/>
            <a:ext cx="104067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66356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05206" y="17590"/>
            <a:ext cx="1879041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90997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67896" y="42958"/>
            <a:ext cx="3199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</a:p>
        </p:txBody>
      </p:sp>
      <p:pic>
        <p:nvPicPr>
          <p:cNvPr id="1027" name="Picture 3" descr="E:\BGĐT\LQCC v, r\Tệp nguồn\31956966_2028228174111052_190503050216787148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180" y="1841667"/>
            <a:ext cx="1371600" cy="173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BGĐT\LQCC v, r\Tệp nguồn\31958875_2028228170777719_7437764766799495168_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56513"/>
            <a:ext cx="923104" cy="379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0045535" y="2895605"/>
            <a:ext cx="304800" cy="2686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9873082" y="21336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8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468 -0.05555 L -0.65468 0.4666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545 -0.01227 L -0.59636 -0.06459 C -0.59271 -0.07616 -0.5842 -0.08658 -0.57396 -0.09398 C -0.56233 -0.10232 -0.55174 -0.10625 -0.54236 -0.1044 L -0.49913 -0.09861 " pathEditMode="relative" rAng="-1736401" ptsTypes="FffFF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6" y="1371600"/>
            <a:ext cx="1595309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  <p:sp>
        <p:nvSpPr>
          <p:cNvPr id="5" name="Rectangle 4"/>
          <p:cNvSpPr/>
          <p:nvPr/>
        </p:nvSpPr>
        <p:spPr>
          <a:xfrm>
            <a:off x="5867406" y="26092"/>
            <a:ext cx="2743059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  <p:pic>
        <p:nvPicPr>
          <p:cNvPr id="2" name="Picture 2" descr="E:\BGĐT\LQCC v, r\Tệp nguồn\31636180_2028231284110741_1669611005233070080_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4"/>
            <a:ext cx="2971800" cy="28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93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1952" y="5016735"/>
            <a:ext cx="80425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VÞnh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H¹ Long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89224" y="5005223"/>
            <a:ext cx="4812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smtClean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i</a:t>
            </a:r>
            <a:endParaRPr lang="en-US" sz="9600" b="1" dirty="0">
              <a:solidFill>
                <a:srgbClr val="FF0066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1764" y="5005223"/>
            <a:ext cx="102143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H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2395" y="5017427"/>
            <a:ext cx="72648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10707" y="5005223"/>
            <a:ext cx="92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83573" y="5005657"/>
            <a:ext cx="92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00CC00"/>
                </a:solidFill>
                <a:latin typeface=".VnAvant" pitchFamily="34" charset="0"/>
                <a:cs typeface="Times New Roman" pitchFamily="18" charset="0"/>
              </a:rPr>
              <a:t>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21313" y="5005223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89445" y="5016820"/>
            <a:ext cx="9733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o</a:t>
            </a:r>
          </a:p>
        </p:txBody>
      </p:sp>
      <p:pic>
        <p:nvPicPr>
          <p:cNvPr id="4098" name="Picture 2" descr="E:\BGĐT\LQCC v, r\Tệp nguồn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1" y="0"/>
            <a:ext cx="91319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781806" y="5016992"/>
            <a:ext cx="92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00CC00"/>
                </a:solidFill>
                <a:latin typeface=".VnAvant" pitchFamily="34" charset="0"/>
                <a:cs typeface="Times New Roman" pitchFamily="18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29134" y="5017341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6658" y="5017427"/>
            <a:ext cx="10470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15936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49526" y="0"/>
            <a:ext cx="265489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68967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67896" y="42958"/>
            <a:ext cx="3199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  <a:endParaRPr lang="en-US" sz="6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67902" y="228604"/>
            <a:ext cx="3150221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  <p:sp>
        <p:nvSpPr>
          <p:cNvPr id="2" name="Oval 1"/>
          <p:cNvSpPr/>
          <p:nvPr/>
        </p:nvSpPr>
        <p:spPr>
          <a:xfrm>
            <a:off x="9296400" y="22860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9190892" y="17526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5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666 0.02222 L -0.50833 0.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688 0.1 L -0.49688 0.4777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255</Words>
  <Application>Microsoft Office PowerPoint</Application>
  <PresentationFormat>On-screen Show (4:3)</PresentationFormat>
  <Paragraphs>84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.VnAvant</vt:lpstr>
      <vt:lpstr>Arial</vt:lpstr>
      <vt:lpstr>Calibri</vt:lpstr>
      <vt:lpstr>Calibri Light</vt:lpstr>
      <vt:lpstr>Helvetica</vt:lpstr>
      <vt:lpstr>Lucida Sans Unicode</vt:lpstr>
      <vt:lpstr>Times New Roman</vt:lpstr>
      <vt:lpstr>Verdana</vt:lpstr>
      <vt:lpstr>VNAvant</vt:lpstr>
      <vt:lpstr>Wingdings 2</vt:lpstr>
      <vt:lpstr>Wingdings 3</vt:lpstr>
      <vt:lpstr>Office Theme</vt:lpstr>
      <vt:lpstr>1_Concourse</vt:lpstr>
      <vt:lpstr>1_Office Theme</vt:lpstr>
      <vt:lpstr>PowerPoint Presentation</vt:lpstr>
      <vt:lpstr>Setting Up for Recording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112</cp:revision>
  <dcterms:created xsi:type="dcterms:W3CDTF">2018-01-11T16:02:56Z</dcterms:created>
  <dcterms:modified xsi:type="dcterms:W3CDTF">2025-05-12T18:33:11Z</dcterms:modified>
</cp:coreProperties>
</file>