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4" r:id="rId9"/>
    <p:sldId id="275" r:id="rId10"/>
    <p:sldId id="268" r:id="rId11"/>
    <p:sldId id="267" r:id="rId12"/>
    <p:sldId id="269" r:id="rId13"/>
    <p:sldId id="270" r:id="rId14"/>
    <p:sldId id="271" r:id="rId15"/>
    <p:sldId id="272" r:id="rId16"/>
    <p:sldId id="263" r:id="rId17"/>
    <p:sldId id="264" r:id="rId18"/>
    <p:sldId id="265" r:id="rId19"/>
    <p:sldId id="266" r:id="rId20"/>
  </p:sldIdLst>
  <p:sldSz cx="18288000" cy="10287000"/>
  <p:notesSz cx="6858000" cy="9144000"/>
  <p:embeddedFontLst>
    <p:embeddedFont>
      <p:font typeface="DejaVu Serif 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94" autoAdjust="0"/>
  </p:normalViewPr>
  <p:slideViewPr>
    <p:cSldViewPr>
      <p:cViewPr varScale="1">
        <p:scale>
          <a:sx n="57" d="100"/>
          <a:sy n="57" d="100"/>
        </p:scale>
        <p:origin x="7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21" Type="http://schemas.openxmlformats.org/officeDocument/2006/relationships/image" Target="../media/image34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14.svg"/><Relationship Id="rId10" Type="http://schemas.openxmlformats.org/officeDocument/2006/relationships/image" Target="../media/image13.png"/><Relationship Id="rId19" Type="http://schemas.openxmlformats.org/officeDocument/2006/relationships/image" Target="../media/image32.sv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41589" y="-794848"/>
            <a:ext cx="3693316" cy="3360918"/>
          </a:xfrm>
          <a:custGeom>
            <a:avLst/>
            <a:gdLst/>
            <a:ahLst/>
            <a:cxnLst/>
            <a:rect l="l" t="t" r="r" b="b"/>
            <a:pathLst>
              <a:path w="3693316" h="3360918">
                <a:moveTo>
                  <a:pt x="0" y="0"/>
                </a:moveTo>
                <a:lnTo>
                  <a:pt x="3693316" y="0"/>
                </a:lnTo>
                <a:lnTo>
                  <a:pt x="3693316" y="3360917"/>
                </a:lnTo>
                <a:lnTo>
                  <a:pt x="0" y="3360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96166" y="734586"/>
            <a:ext cx="3213485" cy="2096799"/>
          </a:xfrm>
          <a:custGeom>
            <a:avLst/>
            <a:gdLst/>
            <a:ahLst/>
            <a:cxnLst/>
            <a:rect l="l" t="t" r="r" b="b"/>
            <a:pathLst>
              <a:path w="3213485" h="2096799">
                <a:moveTo>
                  <a:pt x="0" y="0"/>
                </a:moveTo>
                <a:lnTo>
                  <a:pt x="3213485" y="0"/>
                </a:lnTo>
                <a:lnTo>
                  <a:pt x="3213485" y="2096799"/>
                </a:lnTo>
                <a:lnTo>
                  <a:pt x="0" y="2096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4444" y="239217"/>
            <a:ext cx="4552632" cy="2417034"/>
          </a:xfrm>
          <a:custGeom>
            <a:avLst/>
            <a:gdLst/>
            <a:ahLst/>
            <a:cxnLst/>
            <a:rect l="l" t="t" r="r" b="b"/>
            <a:pathLst>
              <a:path w="4552632" h="2417034">
                <a:moveTo>
                  <a:pt x="0" y="0"/>
                </a:moveTo>
                <a:lnTo>
                  <a:pt x="4552632" y="0"/>
                </a:lnTo>
                <a:lnTo>
                  <a:pt x="4552632" y="2417034"/>
                </a:lnTo>
                <a:lnTo>
                  <a:pt x="0" y="2417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80530" y="4180175"/>
            <a:ext cx="7299333" cy="8213033"/>
          </a:xfrm>
          <a:custGeom>
            <a:avLst/>
            <a:gdLst/>
            <a:ahLst/>
            <a:cxnLst/>
            <a:rect l="l" t="t" r="r" b="b"/>
            <a:pathLst>
              <a:path w="7299333" h="8213033">
                <a:moveTo>
                  <a:pt x="0" y="0"/>
                </a:moveTo>
                <a:lnTo>
                  <a:pt x="7299332" y="0"/>
                </a:lnTo>
                <a:lnTo>
                  <a:pt x="7299332" y="8213033"/>
                </a:lnTo>
                <a:lnTo>
                  <a:pt x="0" y="8213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672" y="5763882"/>
            <a:ext cx="5819545" cy="4491316"/>
          </a:xfrm>
          <a:custGeom>
            <a:avLst/>
            <a:gdLst/>
            <a:ahLst/>
            <a:cxnLst/>
            <a:rect l="l" t="t" r="r" b="b"/>
            <a:pathLst>
              <a:path w="6794590" h="5486631">
                <a:moveTo>
                  <a:pt x="0" y="0"/>
                </a:moveTo>
                <a:lnTo>
                  <a:pt x="6794590" y="0"/>
                </a:lnTo>
                <a:lnTo>
                  <a:pt x="6794590" y="5486631"/>
                </a:lnTo>
                <a:lnTo>
                  <a:pt x="0" y="54866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27008" y="2055401"/>
            <a:ext cx="3404114" cy="2221185"/>
          </a:xfrm>
          <a:custGeom>
            <a:avLst/>
            <a:gdLst/>
            <a:ahLst/>
            <a:cxnLst/>
            <a:rect l="l" t="t" r="r" b="b"/>
            <a:pathLst>
              <a:path w="3404114" h="2221185">
                <a:moveTo>
                  <a:pt x="0" y="0"/>
                </a:moveTo>
                <a:lnTo>
                  <a:pt x="3404114" y="0"/>
                </a:lnTo>
                <a:lnTo>
                  <a:pt x="3404114" y="2221185"/>
                </a:lnTo>
                <a:lnTo>
                  <a:pt x="0" y="2221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24760" y="3583764"/>
            <a:ext cx="2310145" cy="1507370"/>
          </a:xfrm>
          <a:custGeom>
            <a:avLst/>
            <a:gdLst/>
            <a:ahLst/>
            <a:cxnLst/>
            <a:rect l="l" t="t" r="r" b="b"/>
            <a:pathLst>
              <a:path w="2310145" h="1507370">
                <a:moveTo>
                  <a:pt x="0" y="0"/>
                </a:moveTo>
                <a:lnTo>
                  <a:pt x="2310145" y="0"/>
                </a:lnTo>
                <a:lnTo>
                  <a:pt x="2310145" y="1507370"/>
                </a:lnTo>
                <a:lnTo>
                  <a:pt x="0" y="15073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92783" y="2966365"/>
            <a:ext cx="1278615" cy="1078831"/>
          </a:xfrm>
          <a:custGeom>
            <a:avLst/>
            <a:gdLst/>
            <a:ahLst/>
            <a:cxnLst/>
            <a:rect l="l" t="t" r="r" b="b"/>
            <a:pathLst>
              <a:path w="1278615" h="1078831">
                <a:moveTo>
                  <a:pt x="0" y="0"/>
                </a:moveTo>
                <a:lnTo>
                  <a:pt x="1278614" y="0"/>
                </a:lnTo>
                <a:lnTo>
                  <a:pt x="1278614" y="1078831"/>
                </a:lnTo>
                <a:lnTo>
                  <a:pt x="0" y="10788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258382" y="8899445"/>
            <a:ext cx="1057444" cy="892218"/>
          </a:xfrm>
          <a:custGeom>
            <a:avLst/>
            <a:gdLst/>
            <a:ahLst/>
            <a:cxnLst/>
            <a:rect l="l" t="t" r="r" b="b"/>
            <a:pathLst>
              <a:path w="1057444" h="892218">
                <a:moveTo>
                  <a:pt x="0" y="0"/>
                </a:moveTo>
                <a:lnTo>
                  <a:pt x="1057444" y="0"/>
                </a:lnTo>
                <a:lnTo>
                  <a:pt x="1057444" y="892218"/>
                </a:lnTo>
                <a:lnTo>
                  <a:pt x="0" y="892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5863308" y="8499655"/>
            <a:ext cx="899135" cy="758645"/>
          </a:xfrm>
          <a:custGeom>
            <a:avLst/>
            <a:gdLst/>
            <a:ahLst/>
            <a:cxnLst/>
            <a:rect l="l" t="t" r="r" b="b"/>
            <a:pathLst>
              <a:path w="899135" h="758645">
                <a:moveTo>
                  <a:pt x="0" y="0"/>
                </a:moveTo>
                <a:lnTo>
                  <a:pt x="899135" y="0"/>
                </a:lnTo>
                <a:lnTo>
                  <a:pt x="899135" y="758645"/>
                </a:lnTo>
                <a:lnTo>
                  <a:pt x="0" y="7586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93883" y="5345135"/>
            <a:ext cx="1368399" cy="1154587"/>
          </a:xfrm>
          <a:custGeom>
            <a:avLst/>
            <a:gdLst/>
            <a:ahLst/>
            <a:cxnLst/>
            <a:rect l="l" t="t" r="r" b="b"/>
            <a:pathLst>
              <a:path w="1368399" h="1154587">
                <a:moveTo>
                  <a:pt x="0" y="0"/>
                </a:moveTo>
                <a:lnTo>
                  <a:pt x="1368399" y="0"/>
                </a:lnTo>
                <a:lnTo>
                  <a:pt x="1368399" y="1154586"/>
                </a:lnTo>
                <a:lnTo>
                  <a:pt x="0" y="11545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281932" y="7743928"/>
            <a:ext cx="4352974" cy="2311033"/>
          </a:xfrm>
          <a:custGeom>
            <a:avLst/>
            <a:gdLst/>
            <a:ahLst/>
            <a:cxnLst/>
            <a:rect l="l" t="t" r="r" b="b"/>
            <a:pathLst>
              <a:path w="4352974" h="2311033">
                <a:moveTo>
                  <a:pt x="0" y="0"/>
                </a:moveTo>
                <a:lnTo>
                  <a:pt x="4352973" y="0"/>
                </a:lnTo>
                <a:lnTo>
                  <a:pt x="4352973" y="2311033"/>
                </a:lnTo>
                <a:lnTo>
                  <a:pt x="0" y="2311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513812" y="5285051"/>
            <a:ext cx="2673470" cy="4917753"/>
          </a:xfrm>
          <a:custGeom>
            <a:avLst/>
            <a:gdLst/>
            <a:ahLst/>
            <a:cxnLst/>
            <a:rect l="l" t="t" r="r" b="b"/>
            <a:pathLst>
              <a:path w="2673470" h="4917753">
                <a:moveTo>
                  <a:pt x="0" y="0"/>
                </a:moveTo>
                <a:lnTo>
                  <a:pt x="2673470" y="0"/>
                </a:lnTo>
                <a:lnTo>
                  <a:pt x="2673470" y="4917753"/>
                </a:lnTo>
                <a:lnTo>
                  <a:pt x="0" y="49177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50389" y="3234145"/>
            <a:ext cx="14787222" cy="4797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lvl="0" algn="ctr">
              <a:lnSpc>
                <a:spcPct val="140000"/>
              </a:lnSpc>
              <a:spcBef>
                <a:spcPts val="1000"/>
              </a:spcBef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40000"/>
              </a:lnSpc>
              <a:spcBef>
                <a:spcPts val="1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40000"/>
              </a:lnSpc>
              <a:spcBef>
                <a:spcPts val="1000"/>
              </a:spcBef>
            </a:pP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40000"/>
              </a:lnSpc>
              <a:spcBef>
                <a:spcPts val="1000"/>
              </a:spcBef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547" y="239217"/>
            <a:ext cx="7924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2000" y="1528473"/>
            <a:ext cx="1194954" cy="1201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 b="7483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283731"/>
            <a:ext cx="18288000" cy="6035040"/>
          </a:xfrm>
          <a:custGeom>
            <a:avLst/>
            <a:gdLst/>
            <a:ahLst/>
            <a:cxnLst/>
            <a:rect l="l" t="t" r="r" b="b"/>
            <a:pathLst>
              <a:path w="18288000" h="6035040">
                <a:moveTo>
                  <a:pt x="0" y="0"/>
                </a:moveTo>
                <a:lnTo>
                  <a:pt x="18288000" y="0"/>
                </a:lnTo>
                <a:lnTo>
                  <a:pt x="18288000" y="6035040"/>
                </a:lnTo>
                <a:lnTo>
                  <a:pt x="0" y="6035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723691" y="-2836531"/>
            <a:ext cx="6448091" cy="6151231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b="7962"/>
          <a:stretch/>
        </p:blipFill>
        <p:spPr>
          <a:xfrm>
            <a:off x="0" y="0"/>
            <a:ext cx="18288000" cy="9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r="1229" b="7675"/>
          <a:stretch/>
        </p:blipFill>
        <p:spPr>
          <a:xfrm>
            <a:off x="-43262" y="0"/>
            <a:ext cx="1833126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02" r="-302" b="7753"/>
          <a:stretch/>
        </p:blipFill>
        <p:spPr>
          <a:xfrm>
            <a:off x="37474" y="0"/>
            <a:ext cx="18250526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r="14" b="8717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r="-142" b="7485"/>
          <a:stretch/>
        </p:blipFill>
        <p:spPr>
          <a:xfrm>
            <a:off x="0" y="0"/>
            <a:ext cx="1827904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29647" y="3526790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42523" y="3510108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19680" y="3616370"/>
            <a:ext cx="10048639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Jingleberry"/>
              </a:rPr>
              <a:t>*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7700" y="723900"/>
            <a:ext cx="16992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ctr">
              <a:lnSpc>
                <a:spcPts val="4759"/>
              </a:lnSpc>
              <a:buFont typeface="Arial" charset="0"/>
              <a:buChar char="•"/>
            </a:pPr>
            <a:r>
              <a:rPr lang="en-US" sz="48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 smtClean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ctr">
              <a:lnSpc>
                <a:spcPts val="4759"/>
              </a:lnSpc>
              <a:buFont typeface="Arial" charset="0"/>
              <a:buChar char="•"/>
            </a:pPr>
            <a:endParaRPr lang="en-US" sz="4800" b="1" dirty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759"/>
              </a:lnSpc>
            </a:pP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(111, 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113, 114, 115) ở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4759"/>
              </a:lnSpc>
            </a:pP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399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4759"/>
              </a:lnSpc>
            </a:pPr>
            <a:endParaRPr lang="en-US" sz="3399" dirty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09600" y="6254157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2000" y="998909"/>
            <a:ext cx="167640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ctr">
              <a:lnSpc>
                <a:spcPts val="4759"/>
              </a:lnSpc>
              <a:buFont typeface="Arial" charset="0"/>
              <a:buChar char="•"/>
            </a:pPr>
            <a:r>
              <a:rPr lang="en-US" sz="48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(chơi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85800" indent="-685800" algn="ctr">
              <a:lnSpc>
                <a:spcPts val="4759"/>
              </a:lnSpc>
              <a:buFont typeface="Arial" charset="0"/>
              <a:buChar char="•"/>
            </a:pPr>
            <a:endParaRPr lang="en-US" sz="4800" b="1" dirty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4759"/>
              </a:lnSpc>
            </a:pPr>
            <a:r>
              <a:rPr lang="en-US" sz="360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Chúng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1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nữa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“Nối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lnSpc>
                <a:spcPts val="4759"/>
              </a:lnSpc>
            </a:pP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ts val="4759"/>
              </a:lnSpc>
            </a:pP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600" b="1" dirty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29647" y="3334385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42523" y="3317703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56876" y="3440647"/>
            <a:ext cx="8574248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Jingleberry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72394" y="4638040"/>
            <a:ext cx="14743212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Cô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cho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hát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err="1">
                <a:solidFill>
                  <a:srgbClr val="00B050"/>
                </a:solidFill>
                <a:latin typeface="DejaVu Serif Bold"/>
              </a:rPr>
              <a:t>bài</a:t>
            </a:r>
            <a:r>
              <a:rPr lang="en-US" sz="5199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smtClean="0">
                <a:solidFill>
                  <a:srgbClr val="00B050"/>
                </a:solidFill>
                <a:latin typeface="DejaVu Serif Bold"/>
              </a:rPr>
              <a:t>hát</a:t>
            </a:r>
            <a:r>
              <a:rPr lang="en-US" sz="5199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smtClean="0">
                <a:solidFill>
                  <a:srgbClr val="00B050"/>
                </a:solidFill>
                <a:latin typeface="DejaVu Serif Bold"/>
              </a:rPr>
              <a:t>“Em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lái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 ô </a:t>
            </a:r>
            <a:r>
              <a:rPr lang="en-US" sz="5199" dirty="0" err="1">
                <a:solidFill>
                  <a:srgbClr val="00B050"/>
                </a:solidFill>
                <a:latin typeface="DejaVu Serif Bold"/>
              </a:rPr>
              <a:t>tô</a:t>
            </a:r>
            <a:r>
              <a:rPr lang="en-US" sz="5199" dirty="0">
                <a:solidFill>
                  <a:srgbClr val="00B05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29647" y="3526790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42523" y="3510108"/>
            <a:ext cx="4915831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56876" y="3633052"/>
            <a:ext cx="8574248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Jingleberry"/>
              </a:rPr>
              <a:t>* Ôn số từ 1 - 5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24340"/>
              </p:ext>
            </p:extLst>
          </p:nvPr>
        </p:nvGraphicFramePr>
        <p:xfrm>
          <a:off x="1219200" y="1638300"/>
          <a:ext cx="12115800" cy="76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5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5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Freeform 9"/>
          <p:cNvSpPr/>
          <p:nvPr/>
        </p:nvSpPr>
        <p:spPr>
          <a:xfrm>
            <a:off x="1219200" y="2536224"/>
            <a:ext cx="2286000" cy="1283519"/>
          </a:xfrm>
          <a:custGeom>
            <a:avLst/>
            <a:gdLst/>
            <a:ahLst/>
            <a:cxnLst/>
            <a:rect l="l" t="t" r="r" b="b"/>
            <a:pathLst>
              <a:path w="4125563" h="1686324">
                <a:moveTo>
                  <a:pt x="0" y="0"/>
                </a:moveTo>
                <a:lnTo>
                  <a:pt x="4125563" y="0"/>
                </a:lnTo>
                <a:lnTo>
                  <a:pt x="4125563" y="1686324"/>
                </a:lnTo>
                <a:lnTo>
                  <a:pt x="0" y="1686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9"/>
          <p:cNvSpPr/>
          <p:nvPr/>
        </p:nvSpPr>
        <p:spPr>
          <a:xfrm>
            <a:off x="3657600" y="2603361"/>
            <a:ext cx="2286000" cy="1283519"/>
          </a:xfrm>
          <a:custGeom>
            <a:avLst/>
            <a:gdLst/>
            <a:ahLst/>
            <a:cxnLst/>
            <a:rect l="l" t="t" r="r" b="b"/>
            <a:pathLst>
              <a:path w="4125563" h="1686324">
                <a:moveTo>
                  <a:pt x="0" y="0"/>
                </a:moveTo>
                <a:lnTo>
                  <a:pt x="4125563" y="0"/>
                </a:lnTo>
                <a:lnTo>
                  <a:pt x="4125563" y="1686324"/>
                </a:lnTo>
                <a:lnTo>
                  <a:pt x="0" y="1686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Right Arrow 20"/>
          <p:cNvSpPr/>
          <p:nvPr/>
        </p:nvSpPr>
        <p:spPr>
          <a:xfrm>
            <a:off x="13868400" y="3055450"/>
            <a:ext cx="1752600" cy="76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3905723" y="5108412"/>
            <a:ext cx="1752600" cy="76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3905723" y="7737059"/>
            <a:ext cx="1752600" cy="764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25962" y="4461858"/>
            <a:ext cx="2068684" cy="2057400"/>
          </a:xfrm>
          <a:custGeom>
            <a:avLst/>
            <a:gdLst/>
            <a:ahLst/>
            <a:cxnLst/>
            <a:rect l="l" t="t" r="r" b="b"/>
            <a:pathLst>
              <a:path w="2068684" h="2057400">
                <a:moveTo>
                  <a:pt x="0" y="0"/>
                </a:moveTo>
                <a:lnTo>
                  <a:pt x="2068684" y="0"/>
                </a:lnTo>
                <a:lnTo>
                  <a:pt x="20686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2"/>
          <p:cNvSpPr/>
          <p:nvPr/>
        </p:nvSpPr>
        <p:spPr>
          <a:xfrm>
            <a:off x="3766258" y="4527017"/>
            <a:ext cx="2068684" cy="2057400"/>
          </a:xfrm>
          <a:custGeom>
            <a:avLst/>
            <a:gdLst/>
            <a:ahLst/>
            <a:cxnLst/>
            <a:rect l="l" t="t" r="r" b="b"/>
            <a:pathLst>
              <a:path w="2068684" h="2057400">
                <a:moveTo>
                  <a:pt x="0" y="0"/>
                </a:moveTo>
                <a:lnTo>
                  <a:pt x="2068684" y="0"/>
                </a:lnTo>
                <a:lnTo>
                  <a:pt x="20686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2"/>
          <p:cNvSpPr/>
          <p:nvPr/>
        </p:nvSpPr>
        <p:spPr>
          <a:xfrm>
            <a:off x="6367877" y="4519749"/>
            <a:ext cx="2068684" cy="2057400"/>
          </a:xfrm>
          <a:custGeom>
            <a:avLst/>
            <a:gdLst/>
            <a:ahLst/>
            <a:cxnLst/>
            <a:rect l="l" t="t" r="r" b="b"/>
            <a:pathLst>
              <a:path w="2068684" h="2057400">
                <a:moveTo>
                  <a:pt x="0" y="0"/>
                </a:moveTo>
                <a:lnTo>
                  <a:pt x="2068684" y="0"/>
                </a:lnTo>
                <a:lnTo>
                  <a:pt x="20686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6800" y="7288420"/>
            <a:ext cx="2590800" cy="1661569"/>
          </a:xfrm>
          <a:custGeom>
            <a:avLst/>
            <a:gdLst/>
            <a:ahLst/>
            <a:cxnLst/>
            <a:rect l="l" t="t" r="r" b="b"/>
            <a:pathLst>
              <a:path w="4414796" h="1661569">
                <a:moveTo>
                  <a:pt x="0" y="0"/>
                </a:moveTo>
                <a:lnTo>
                  <a:pt x="4414797" y="0"/>
                </a:lnTo>
                <a:lnTo>
                  <a:pt x="4414797" y="1661569"/>
                </a:lnTo>
                <a:lnTo>
                  <a:pt x="0" y="16615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1"/>
          <p:cNvSpPr/>
          <p:nvPr/>
        </p:nvSpPr>
        <p:spPr>
          <a:xfrm>
            <a:off x="8464421" y="7328685"/>
            <a:ext cx="2590800" cy="1661569"/>
          </a:xfrm>
          <a:custGeom>
            <a:avLst/>
            <a:gdLst/>
            <a:ahLst/>
            <a:cxnLst/>
            <a:rect l="l" t="t" r="r" b="b"/>
            <a:pathLst>
              <a:path w="4414796" h="1661569">
                <a:moveTo>
                  <a:pt x="0" y="0"/>
                </a:moveTo>
                <a:lnTo>
                  <a:pt x="4414797" y="0"/>
                </a:lnTo>
                <a:lnTo>
                  <a:pt x="4414797" y="1661569"/>
                </a:lnTo>
                <a:lnTo>
                  <a:pt x="0" y="16615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1"/>
          <p:cNvSpPr/>
          <p:nvPr/>
        </p:nvSpPr>
        <p:spPr>
          <a:xfrm>
            <a:off x="5825611" y="7288419"/>
            <a:ext cx="2590800" cy="1661569"/>
          </a:xfrm>
          <a:custGeom>
            <a:avLst/>
            <a:gdLst/>
            <a:ahLst/>
            <a:cxnLst/>
            <a:rect l="l" t="t" r="r" b="b"/>
            <a:pathLst>
              <a:path w="4414796" h="1661569">
                <a:moveTo>
                  <a:pt x="0" y="0"/>
                </a:moveTo>
                <a:lnTo>
                  <a:pt x="4414797" y="0"/>
                </a:lnTo>
                <a:lnTo>
                  <a:pt x="4414797" y="1661569"/>
                </a:lnTo>
                <a:lnTo>
                  <a:pt x="0" y="16615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1"/>
          <p:cNvSpPr/>
          <p:nvPr/>
        </p:nvSpPr>
        <p:spPr>
          <a:xfrm>
            <a:off x="3517641" y="7288418"/>
            <a:ext cx="2590800" cy="1661569"/>
          </a:xfrm>
          <a:custGeom>
            <a:avLst/>
            <a:gdLst/>
            <a:ahLst/>
            <a:cxnLst/>
            <a:rect l="l" t="t" r="r" b="b"/>
            <a:pathLst>
              <a:path w="4414796" h="1661569">
                <a:moveTo>
                  <a:pt x="0" y="0"/>
                </a:moveTo>
                <a:lnTo>
                  <a:pt x="4414797" y="0"/>
                </a:lnTo>
                <a:lnTo>
                  <a:pt x="4414797" y="1661569"/>
                </a:lnTo>
                <a:lnTo>
                  <a:pt x="0" y="16615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8"/>
          <p:cNvSpPr txBox="1"/>
          <p:nvPr/>
        </p:nvSpPr>
        <p:spPr>
          <a:xfrm>
            <a:off x="16306800" y="1947454"/>
            <a:ext cx="1524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306800" y="4527017"/>
            <a:ext cx="1524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92852" y="7051473"/>
            <a:ext cx="1524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77452" y="1333500"/>
            <a:ext cx="8368413" cy="8229600"/>
          </a:xfrm>
          <a:custGeom>
            <a:avLst/>
            <a:gdLst/>
            <a:ahLst/>
            <a:cxnLst/>
            <a:rect l="l" t="t" r="r" b="b"/>
            <a:pathLst>
              <a:path w="8368413" h="8229600">
                <a:moveTo>
                  <a:pt x="0" y="0"/>
                </a:moveTo>
                <a:lnTo>
                  <a:pt x="8368412" y="0"/>
                </a:lnTo>
                <a:lnTo>
                  <a:pt x="83684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4038600" y="279112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25400" y="2247900"/>
            <a:ext cx="15240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966560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935336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1158" y="935336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929829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3600" y="863887"/>
            <a:ext cx="381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29647" y="3526790"/>
            <a:ext cx="6612014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33801" y="3510108"/>
            <a:ext cx="5724554" cy="1622224"/>
          </a:xfrm>
          <a:custGeom>
            <a:avLst/>
            <a:gdLst/>
            <a:ahLst/>
            <a:cxnLst/>
            <a:rect l="l" t="t" r="r" b="b"/>
            <a:pathLst>
              <a:path w="4915831" h="1622224">
                <a:moveTo>
                  <a:pt x="0" y="0"/>
                </a:moveTo>
                <a:lnTo>
                  <a:pt x="4915830" y="0"/>
                </a:lnTo>
                <a:lnTo>
                  <a:pt x="4915830" y="1622224"/>
                </a:lnTo>
                <a:lnTo>
                  <a:pt x="0" y="162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50530" y="5760951"/>
            <a:ext cx="8208645" cy="6618220"/>
          </a:xfrm>
          <a:custGeom>
            <a:avLst/>
            <a:gdLst/>
            <a:ahLst/>
            <a:cxnLst/>
            <a:rect l="l" t="t" r="r" b="b"/>
            <a:pathLst>
              <a:path w="8208645" h="6618220">
                <a:moveTo>
                  <a:pt x="0" y="0"/>
                </a:moveTo>
                <a:lnTo>
                  <a:pt x="8208644" y="0"/>
                </a:lnTo>
                <a:lnTo>
                  <a:pt x="8208644" y="6618219"/>
                </a:lnTo>
                <a:lnTo>
                  <a:pt x="0" y="6618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41661" y="4769651"/>
            <a:ext cx="3226382" cy="5934817"/>
          </a:xfrm>
          <a:custGeom>
            <a:avLst/>
            <a:gdLst/>
            <a:ahLst/>
            <a:cxnLst/>
            <a:rect l="l" t="t" r="r" b="b"/>
            <a:pathLst>
              <a:path w="3226382" h="5934817">
                <a:moveTo>
                  <a:pt x="0" y="0"/>
                </a:moveTo>
                <a:lnTo>
                  <a:pt x="3226382" y="0"/>
                </a:lnTo>
                <a:lnTo>
                  <a:pt x="3226382" y="5934817"/>
                </a:lnTo>
                <a:lnTo>
                  <a:pt x="0" y="5934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2672" y="6190704"/>
            <a:ext cx="5514933" cy="4371838"/>
          </a:xfrm>
          <a:custGeom>
            <a:avLst/>
            <a:gdLst/>
            <a:ahLst/>
            <a:cxnLst/>
            <a:rect l="l" t="t" r="r" b="b"/>
            <a:pathLst>
              <a:path w="5514933" h="4371838">
                <a:moveTo>
                  <a:pt x="0" y="0"/>
                </a:moveTo>
                <a:lnTo>
                  <a:pt x="5514934" y="0"/>
                </a:lnTo>
                <a:lnTo>
                  <a:pt x="5514934" y="4371838"/>
                </a:lnTo>
                <a:lnTo>
                  <a:pt x="0" y="437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23691" y="-2836531"/>
            <a:ext cx="6959656" cy="7606182"/>
          </a:xfrm>
          <a:custGeom>
            <a:avLst/>
            <a:gdLst/>
            <a:ahLst/>
            <a:cxnLst/>
            <a:rect l="l" t="t" r="r" b="b"/>
            <a:pathLst>
              <a:path w="6959656" h="7606182">
                <a:moveTo>
                  <a:pt x="0" y="0"/>
                </a:moveTo>
                <a:lnTo>
                  <a:pt x="6959656" y="0"/>
                </a:lnTo>
                <a:lnTo>
                  <a:pt x="6959656" y="7606182"/>
                </a:lnTo>
                <a:lnTo>
                  <a:pt x="0" y="7606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78323" y="3722349"/>
            <a:ext cx="1356006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>
                <a:solidFill>
                  <a:srgbClr val="FFFFFF"/>
                </a:solidFill>
                <a:latin typeface="Jingleberry"/>
              </a:rPr>
              <a:t>* Ý </a:t>
            </a:r>
            <a:r>
              <a:rPr lang="en-US" sz="8000" dirty="0" err="1">
                <a:solidFill>
                  <a:srgbClr val="FFFFFF"/>
                </a:solidFill>
                <a:latin typeface="Jingleberry"/>
              </a:rPr>
              <a:t>nghĩa</a:t>
            </a:r>
            <a:r>
              <a:rPr lang="en-US" sz="8000" dirty="0">
                <a:solidFill>
                  <a:srgbClr val="FFFFFF"/>
                </a:solidFill>
                <a:latin typeface="Jingleberry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Jingleberry"/>
              </a:rPr>
              <a:t>của</a:t>
            </a:r>
            <a:r>
              <a:rPr lang="en-US" sz="8000" dirty="0">
                <a:solidFill>
                  <a:srgbClr val="FFFFFF"/>
                </a:solidFill>
                <a:latin typeface="Jingleberry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Jingleberry"/>
              </a:rPr>
              <a:t>các</a:t>
            </a:r>
            <a:r>
              <a:rPr lang="en-US" sz="8000" dirty="0">
                <a:solidFill>
                  <a:srgbClr val="FFFFFF"/>
                </a:solidFill>
                <a:latin typeface="Jingleberry"/>
              </a:rPr>
              <a:t> con </a:t>
            </a:r>
            <a:r>
              <a:rPr lang="en-US" sz="8000" dirty="0" err="1">
                <a:solidFill>
                  <a:srgbClr val="FFFFFF"/>
                </a:solidFill>
                <a:latin typeface="Jingleberry"/>
              </a:rPr>
              <a:t>số</a:t>
            </a:r>
            <a:endParaRPr lang="en-US" sz="8000" dirty="0">
              <a:solidFill>
                <a:srgbClr val="FFFFFF"/>
              </a:solidFill>
              <a:latin typeface="Jingleber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253">
              <a:srgbClr val="BBD09C"/>
            </a:gs>
            <a:gs pos="32899">
              <a:srgbClr val="B3C98F"/>
            </a:gs>
            <a:gs pos="38750">
              <a:srgbClr val="ABC384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1143000" y="1317171"/>
            <a:ext cx="8368413" cy="8229600"/>
          </a:xfrm>
          <a:custGeom>
            <a:avLst/>
            <a:gdLst/>
            <a:ahLst/>
            <a:cxnLst/>
            <a:rect l="l" t="t" r="r" b="b"/>
            <a:pathLst>
              <a:path w="8368413" h="8229600">
                <a:moveTo>
                  <a:pt x="0" y="0"/>
                </a:moveTo>
                <a:lnTo>
                  <a:pt x="8368412" y="0"/>
                </a:lnTo>
                <a:lnTo>
                  <a:pt x="83684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8610600" y="3009900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Sinh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- Năm 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nay con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54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" b="7735"/>
          <a:stretch/>
        </p:blipFill>
        <p:spPr>
          <a:xfrm>
            <a:off x="0" y="0"/>
            <a:ext cx="1835157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 r="206" b="8525"/>
          <a:stretch/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406</Words>
  <Application>Microsoft Office PowerPoint</Application>
  <PresentationFormat>Custom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Arial</vt:lpstr>
      <vt:lpstr>DejaVu Serif Bold</vt:lpstr>
      <vt:lpstr>Calibri</vt:lpstr>
      <vt:lpstr>Jingleberry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LQVT</dc:title>
  <dc:creator>Admin</dc:creator>
  <cp:lastModifiedBy>Admin</cp:lastModifiedBy>
  <cp:revision>13</cp:revision>
  <dcterms:created xsi:type="dcterms:W3CDTF">2006-08-16T00:00:00Z</dcterms:created>
  <dcterms:modified xsi:type="dcterms:W3CDTF">2025-04-08T08:50:22Z</dcterms:modified>
  <dc:identifier>DAF21UMFfcE</dc:identifier>
</cp:coreProperties>
</file>