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2" r:id="rId6"/>
    <p:sldId id="260" r:id="rId7"/>
    <p:sldId id="263" r:id="rId8"/>
    <p:sldId id="269" r:id="rId9"/>
    <p:sldId id="267" r:id="rId10"/>
    <p:sldId id="272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E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6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2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4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6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9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8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8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4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5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5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5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19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68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0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31" indent="0">
              <a:buNone/>
              <a:defRPr sz="1867"/>
            </a:lvl2pPr>
            <a:lvl3pPr marL="609660" indent="0">
              <a:buNone/>
              <a:defRPr sz="1600"/>
            </a:lvl3pPr>
            <a:lvl4pPr marL="914492" indent="0">
              <a:buNone/>
              <a:defRPr sz="1333"/>
            </a:lvl4pPr>
            <a:lvl5pPr marL="1219322" indent="0">
              <a:buNone/>
              <a:defRPr sz="1333"/>
            </a:lvl5pPr>
            <a:lvl6pPr marL="1524152" indent="0">
              <a:buNone/>
              <a:defRPr sz="1333"/>
            </a:lvl6pPr>
            <a:lvl7pPr marL="1828983" indent="0">
              <a:buNone/>
              <a:defRPr sz="1333"/>
            </a:lvl7pPr>
            <a:lvl8pPr marL="2133814" indent="0">
              <a:buNone/>
              <a:defRPr sz="1333"/>
            </a:lvl8pPr>
            <a:lvl9pPr marL="2438644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91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28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73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72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0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313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48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347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39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6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7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560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544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87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082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754F-AB3F-4A17-A575-C24F5F060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574A2-FF64-4016-B28D-13042A5AD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00DC0-3D22-42E7-8B24-6A698223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6414-6400-4861-A5FF-E98A6CFA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87F66-249B-4DBE-8CFD-463411FE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7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FC32-B34F-401E-9580-7F08316B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5D4B-C210-4B30-B140-7BD4A77D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139F3-DDA3-4793-A3F2-FC0C83F7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6870D-0BE3-4134-B201-B797A49A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C17B7-E088-4073-A41F-C45E05AD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646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9E36-9548-4A3B-B314-7DFFCB60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7DF07-32E9-41F8-BFF7-6634BAD5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A33AE-20CE-4110-B732-12FDA86F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3BFAD-4CAC-4CFA-ABD0-16C4D37B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AA34A-A760-489D-9825-225F443F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2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74EF-B5D5-4F75-91AD-52DDB59E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617D2-7842-4EF2-8A92-EAD925D59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E2E16-71D4-4F80-8FC4-A30233DFC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0B851-C1A8-485F-82BB-172B2A65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8730F-917E-4F0B-8913-D0C1AB53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DC2BA-107E-4438-AB1D-F5B0AF87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666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FAFF-E6FF-44B5-91AF-F4E910AF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0660A-6266-48DE-8247-775190FF5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65D2-D993-4DEF-8C1B-C0A4DDA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3370A-DA09-49DF-9EC2-8EDDB1FD3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54950-BCB4-4ADC-B28E-457D00EA8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B9968-0063-415B-A2C0-47E2FBEC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55F9E-3A84-4870-B639-24D9C7C6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2D51F-0508-401E-9248-43E01B42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47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6653-E8A1-45E8-B05E-1348B225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FE60-11B7-49F3-A772-89ED5629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D9869-50BD-4D3D-A339-0FCB825F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32C0-84DA-47C1-8D9C-D7671BD4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79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53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BE57C-4905-4754-9243-BBA8EBC1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B2580-B109-419B-BC87-A074C90D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BDB30-C322-4BF2-91B2-E381A37C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36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E23E-52E0-4E74-920F-84E533EF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BF162-A392-4E18-878D-F6DCA5A9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6A0E0-AA44-497E-B8D6-03E32B0CA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95F1E-CD49-4031-96DB-2C40E175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CC61C-A684-40A4-BA1D-2250FC97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9C95D-7E19-42C4-9CA1-19451913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211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A473-C479-40E3-BF1F-9F083401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9B82C-0DF6-43A4-920B-FA344779C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D0CA5-DAB5-48A7-BFE8-5F95BB8A9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104FE-C38A-4F55-93BD-5A69DCB5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969C8-9C9C-4E9A-B2FD-812E5577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D2A0F-82A4-4C3D-894D-3AEDB1B8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495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E5B8-9A3C-4681-B7EE-FD939C28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D2EE5-2B11-4EB1-9789-F577C27C9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84C53-0703-4CE3-9FCA-E8401E7A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1655B-CF76-4039-B02C-CE036F0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2C28-8F3F-47F7-8D7A-95FB4836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998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86A37-1D60-4E40-B229-0B24911EE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04233-B3D5-41F6-BF34-1D8DE2662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5D87E-8E4F-476C-874B-9C5969CE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4D1CB-CF42-4C0A-9CD5-13E261B2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F0056-EC16-4B9C-8875-B61DBEF1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5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6DF6-3F0F-4170-957E-023B181BB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6F7B-502A-4BFD-90A4-77D1C8A0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5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6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60966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50" indent="-190520" algn="l" defTabSz="60966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76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07" indent="-152416" algn="l" defTabSz="60966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8" indent="-152416" algn="l" defTabSz="60966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56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9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2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060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1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6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9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2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5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83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1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4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DA60-88F1-4426-A273-32FC9D30E39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38EA1-8FA8-45CE-BC51-013F1CBBC46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69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7602D-6691-481D-B7D6-F2AB2C0E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B3EAE-4822-4F12-9C54-A1B0D90A0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E077-2F62-4FF7-94EB-891F5F2D2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091D5-4AC3-471A-8AE2-4A30B7A74232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0E512-6644-4B68-A4FE-582A2411F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CD42F-14D4-4CAD-A570-D3D6D79CC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0F06-D667-4EED-8032-D0B8F915B8B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5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7.jpg"/><Relationship Id="rId14" Type="http://schemas.openxmlformats.org/officeDocument/2006/relationships/image" Target="../media/image10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14" Type="http://schemas.openxmlformats.org/officeDocument/2006/relationships/image" Target="../media/image10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15" Type="http://schemas.openxmlformats.org/officeDocument/2006/relationships/image" Target="../media/image8.png"/><Relationship Id="rId14" Type="http://schemas.openxmlformats.org/officeDocument/2006/relationships/image" Target="../media/image10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5.png"/><Relationship Id="rId1" Type="http://schemas.openxmlformats.org/officeDocument/2006/relationships/tags" Target="../tags/tag5.xml"/><Relationship Id="rId15" Type="http://schemas.openxmlformats.org/officeDocument/2006/relationships/image" Target="../media/image14.png"/><Relationship Id="rId14" Type="http://schemas.openxmlformats.org/officeDocument/2006/relationships/image" Target="../media/image10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t="-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85692" y="133974"/>
            <a:ext cx="3420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QUẬN LONG BIÊN </a:t>
            </a:r>
          </a:p>
          <a:p>
            <a:pPr marL="0" marR="0" lvl="0" indent="0" algn="ctr" defTabSz="1219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TIẾN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9519" y="1744717"/>
            <a:ext cx="71929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9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7107" y="2848958"/>
            <a:ext cx="7697787" cy="17727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 smtClean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</a:t>
            </a:r>
            <a:r>
              <a:rPr kumimoji="0" lang="en-GB" sz="2800" b="1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GB" sz="2800" b="1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GB" sz="2800" b="1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GB" sz="2800" b="1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1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GB" sz="2800" b="1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1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GB" sz="2800" b="1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1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GB" sz="2800" b="1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1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GB" sz="2800" b="1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1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GB" sz="2800" b="1" u="none" strike="noStrike" kern="1200" cap="none" spc="0" normalizeH="0" noProof="0" dirty="0" smtClean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1" u="none" strike="noStrike" kern="1200" cap="none" spc="0" normalizeH="0" noProof="0" dirty="0" err="1" smtClean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GB" sz="2800" b="1" u="none" strike="noStrike" kern="1200" cap="none" spc="0" normalizeH="0" noProof="0" dirty="0" smtClean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</a:t>
            </a:r>
            <a:r>
              <a:rPr lang="en-GB" sz="28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80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(4-5 tuổi)</a:t>
            </a:r>
            <a:endParaRPr lang="en-GB" sz="28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GB" sz="2800" b="0" u="none" strike="noStrike" kern="1200" cap="none" spc="0" normalizeH="0" noProof="0" dirty="0" smtClean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u="none" strike="noStrike" kern="1200" cap="none" spc="0" normalizeH="0" noProof="0" dirty="0" err="1" smtClean="0">
                <a:ln w="0"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GB" sz="28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8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28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8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</a:t>
            </a:r>
            <a:endParaRPr kumimoji="0" lang="en-US" sz="2800" b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8514" y="3703622"/>
            <a:ext cx="601821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HP001 5H"/>
              <a:cs typeface="Times New Roman" panose="02020603050405020304" pitchFamily="18" charset="0"/>
            </a:endParaRPr>
          </a:p>
          <a:p>
            <a:pPr marL="0" marR="0" lvl="0" indent="0" algn="ctr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HP001 5H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256" y="905229"/>
            <a:ext cx="839488" cy="839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8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1979">
        <p:cut/>
      </p:transition>
    </mc:Choice>
    <mc:Fallback xmlns="">
      <p:transition advTm="2197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33333E-6 L 2.08333E-7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2.22222E-6 L -1.041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4698" y="519410"/>
            <a:ext cx="17988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sng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đố</a:t>
            </a:r>
            <a:endParaRPr kumimoji="0" lang="en-US" sz="440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11" y="1825093"/>
            <a:ext cx="271580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sz="3200" i="1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sz="3200" i="1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gỗ</a:t>
            </a:r>
            <a:endParaRPr lang="en-US" sz="3200" i="1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Nổi</a:t>
            </a:r>
            <a:r>
              <a:rPr kumimoji="0" lang="en-US" sz="3200" b="0" i="1" u="none" strike="noStrike" kern="1200" cap="none" spc="0" normalizeH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sz="3200" b="0" i="1" u="none" strike="noStrike" kern="1200" cap="none" spc="0" normalizeH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endParaRPr kumimoji="0" lang="en-US" sz="3200" b="0" i="1" u="none" strike="noStrike" kern="1200" cap="none" spc="0" normalizeH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buồm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giong</a:t>
            </a:r>
            <a:endParaRPr lang="en-US" sz="3200" i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Nhanh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tới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bến</a:t>
            </a:r>
            <a:endParaRPr lang="en-US" sz="3200" i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216" y="830875"/>
            <a:ext cx="5907186" cy="521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662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3477">
        <p15:prstTrans prst="fracture"/>
      </p:transition>
    </mc:Choice>
    <mc:Fallback xmlns="">
      <p:transition spd="slow" advTm="33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831630" flipH="1">
            <a:off x="150626" y="84904"/>
            <a:ext cx="620017" cy="741324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831630" flipH="1">
            <a:off x="11497536" y="6057182"/>
            <a:ext cx="620017" cy="741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r="577" b="827"/>
          <a:stretch/>
        </p:blipFill>
        <p:spPr>
          <a:xfrm rot="10800000">
            <a:off x="966469" y="455567"/>
            <a:ext cx="10265273" cy="5923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8209317"/>
      </p:ext>
    </p:extLst>
  </p:cSld>
  <p:clrMapOvr>
    <a:masterClrMapping/>
  </p:clrMapOvr>
  <p:transition spd="slow" advTm="20647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831630" flipH="1">
            <a:off x="150626" y="84904"/>
            <a:ext cx="620017" cy="741324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831630" flipH="1">
            <a:off x="11497536" y="6057182"/>
            <a:ext cx="620017" cy="741324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811D25B6-29FF-403A-B222-4D5ECCD294F8}"/>
              </a:ext>
            </a:extLst>
          </p:cNvPr>
          <p:cNvSpPr/>
          <p:nvPr/>
        </p:nvSpPr>
        <p:spPr>
          <a:xfrm>
            <a:off x="594014" y="763732"/>
            <a:ext cx="11003972" cy="5330536"/>
          </a:xfrm>
          <a:prstGeom prst="roundRect">
            <a:avLst>
              <a:gd name="adj" fmla="val 10819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2D85D-E6E3-4FF3-AA3B-BDC351DC6007}"/>
              </a:ext>
            </a:extLst>
          </p:cNvPr>
          <p:cNvSpPr txBox="1"/>
          <p:nvPr/>
        </p:nvSpPr>
        <p:spPr>
          <a:xfrm>
            <a:off x="1652530" y="2401133"/>
            <a:ext cx="8457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7200" b="1" dirty="0">
                <a:solidFill>
                  <a:prstClr val="black"/>
                </a:solidFill>
                <a:latin typeface="#9Slide07 SVNDessert Menu Scrip" panose="00000500000000000000" pitchFamily="2" charset="0"/>
              </a:rPr>
              <a:t>QUAN SÁT </a:t>
            </a:r>
            <a:r>
              <a:rPr lang="en-SG" sz="7200" b="1" dirty="0" smtClean="0">
                <a:solidFill>
                  <a:prstClr val="black"/>
                </a:solidFill>
                <a:latin typeface="#9Slide07 SVNDessert Menu Scrip" panose="00000500000000000000" pitchFamily="2" charset="0"/>
              </a:rPr>
              <a:t>TRANH</a:t>
            </a:r>
            <a:endParaRPr lang="en-SG" sz="7200" b="1" dirty="0">
              <a:solidFill>
                <a:prstClr val="black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11D25B6-29FF-403A-B222-4D5ECCD294F8}"/>
              </a:ext>
            </a:extLst>
          </p:cNvPr>
          <p:cNvSpPr/>
          <p:nvPr/>
        </p:nvSpPr>
        <p:spPr>
          <a:xfrm>
            <a:off x="845091" y="1004166"/>
            <a:ext cx="10480386" cy="4849668"/>
          </a:xfrm>
          <a:prstGeom prst="roundRect">
            <a:avLst>
              <a:gd name="adj" fmla="val 10819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6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1"/>
    </mc:Choice>
    <mc:Fallback xmlns="">
      <p:transition spd="slow" advTm="67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831630" flipH="1">
            <a:off x="150626" y="84904"/>
            <a:ext cx="620017" cy="741324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831630" flipH="1">
            <a:off x="11497536" y="6057182"/>
            <a:ext cx="620017" cy="74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/>
          <a:srcRect l="2783" t="1781" r="1605" b="2564"/>
          <a:stretch/>
        </p:blipFill>
        <p:spPr>
          <a:xfrm rot="16200000">
            <a:off x="3123050" y="-1584857"/>
            <a:ext cx="5896216" cy="9977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058433" y="4233798"/>
            <a:ext cx="3244241" cy="97703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140748">
            <a:off x="4696880" y="2006212"/>
            <a:ext cx="2066361" cy="281173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598082" y="4677633"/>
            <a:ext cx="843287" cy="2772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9851402" y="4504995"/>
            <a:ext cx="930898" cy="2765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204038" y="3412079"/>
            <a:ext cx="758737" cy="2645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0007504" y="3838244"/>
            <a:ext cx="896084" cy="2860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4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5840">
        <p:split orient="vert"/>
      </p:transition>
    </mc:Choice>
    <mc:Fallback xmlns="">
      <p:transition spd="slow" advTm="1058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E07F57-4430-414D-BAF2-26BBD5D00915}"/>
              </a:ext>
            </a:extLst>
          </p:cNvPr>
          <p:cNvGrpSpPr/>
          <p:nvPr/>
        </p:nvGrpSpPr>
        <p:grpSpPr>
          <a:xfrm>
            <a:off x="4955805" y="2229466"/>
            <a:ext cx="2527958" cy="2622264"/>
            <a:chOff x="4660368" y="1978580"/>
            <a:chExt cx="2908707" cy="29736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3A980F-FD1E-46C8-B5A2-C17A88A355F2}"/>
                </a:ext>
              </a:extLst>
            </p:cNvPr>
            <p:cNvSpPr/>
            <p:nvPr/>
          </p:nvSpPr>
          <p:spPr>
            <a:xfrm rot="2705927">
              <a:off x="4863204" y="2192614"/>
              <a:ext cx="2471853" cy="2472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84BC15-AE34-4849-ACCD-B6849FAB2941}"/>
                </a:ext>
              </a:extLst>
            </p:cNvPr>
            <p:cNvSpPr/>
            <p:nvPr/>
          </p:nvSpPr>
          <p:spPr>
            <a:xfrm rot="2705927">
              <a:off x="4627891" y="2011057"/>
              <a:ext cx="2973661" cy="2908707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AB5123-0B68-46EC-9FD1-46101A2E3058}"/>
                </a:ext>
              </a:extLst>
            </p:cNvPr>
            <p:cNvSpPr txBox="1"/>
            <p:nvPr/>
          </p:nvSpPr>
          <p:spPr>
            <a:xfrm>
              <a:off x="4916129" y="3136318"/>
              <a:ext cx="2359742" cy="593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r="577" b="827"/>
          <a:stretch/>
        </p:blipFill>
        <p:spPr>
          <a:xfrm rot="10800000">
            <a:off x="275469" y="296582"/>
            <a:ext cx="3984999" cy="2829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3F5B64-C1F2-4D31-A2AE-4E14222FED5C}"/>
              </a:ext>
            </a:extLst>
          </p:cNvPr>
          <p:cNvSpPr/>
          <p:nvPr/>
        </p:nvSpPr>
        <p:spPr>
          <a:xfrm>
            <a:off x="283227" y="3756498"/>
            <a:ext cx="4050902" cy="27639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00" y="3989514"/>
            <a:ext cx="3497136" cy="228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171" y="296582"/>
            <a:ext cx="3993226" cy="2878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603" y="626258"/>
            <a:ext cx="3590305" cy="232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684" y="3989514"/>
            <a:ext cx="3993226" cy="2682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7392"/>
          <a:stretch/>
        </p:blipFill>
        <p:spPr>
          <a:xfrm>
            <a:off x="7940828" y="4247029"/>
            <a:ext cx="3884938" cy="216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7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312">
        <p:circle/>
      </p:transition>
    </mc:Choice>
    <mc:Fallback xmlns="">
      <p:transition spd="slow" advTm="293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831630" flipH="1">
            <a:off x="150626" y="84904"/>
            <a:ext cx="620017" cy="741324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831630" flipH="1">
            <a:off x="11497536" y="6057182"/>
            <a:ext cx="620017" cy="74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3580" y="1329544"/>
            <a:ext cx="4978550" cy="4325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9251" y="1329544"/>
            <a:ext cx="4978550" cy="4325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84134" y="279206"/>
            <a:ext cx="442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2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9537">
        <p:checker/>
      </p:transition>
    </mc:Choice>
    <mc:Fallback xmlns="">
      <p:transition spd="slow" advTm="1953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7150" y="2641937"/>
            <a:ext cx="699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689">
        <p:circle/>
      </p:transition>
    </mc:Choice>
    <mc:Fallback xmlns="">
      <p:transition spd="slow" advTm="1568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5036"/>
          </a:xfrm>
          <a:prstGeom prst="rect">
            <a:avLst/>
          </a:prstGeom>
        </p:spPr>
      </p:pic>
      <p:pic>
        <p:nvPicPr>
          <p:cNvPr id="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786" y="105051"/>
            <a:ext cx="951036" cy="70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6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3806">
        <p15:prstTrans prst="origami"/>
      </p:transition>
    </mc:Choice>
    <mc:Fallback xmlns="">
      <p:transition spd="slow" advTm="138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.5|1.4|3.8|9.8|2.9|1.4|2|1.7|2.9|1.3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2|6.7|2.6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70</Words>
  <Application>Microsoft Office PowerPoint</Application>
  <PresentationFormat>Widescreen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#9Slide07 SVNDessert Menu Scrip</vt:lpstr>
      <vt:lpstr>Arial</vt:lpstr>
      <vt:lpstr>Calibri</vt:lpstr>
      <vt:lpstr>Calibri Light</vt:lpstr>
      <vt:lpstr>HP001 5H</vt:lpstr>
      <vt:lpstr>Times New Roman</vt:lpstr>
      <vt:lpstr>Office Theme</vt:lpstr>
      <vt:lpstr>6_Office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31</cp:revision>
  <dcterms:created xsi:type="dcterms:W3CDTF">2022-03-05T04:48:26Z</dcterms:created>
  <dcterms:modified xsi:type="dcterms:W3CDTF">2025-04-03T09:56:09Z</dcterms:modified>
</cp:coreProperties>
</file>