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82" r:id="rId4"/>
    <p:sldId id="269" r:id="rId5"/>
    <p:sldId id="265" r:id="rId6"/>
    <p:sldId id="266" r:id="rId7"/>
    <p:sldId id="271" r:id="rId8"/>
    <p:sldId id="270" r:id="rId9"/>
    <p:sldId id="267" r:id="rId10"/>
    <p:sldId id="258" r:id="rId11"/>
    <p:sldId id="261" r:id="rId12"/>
    <p:sldId id="263" r:id="rId13"/>
    <p:sldId id="275" r:id="rId14"/>
    <p:sldId id="262" r:id="rId15"/>
    <p:sldId id="276" r:id="rId16"/>
    <p:sldId id="281" r:id="rId17"/>
    <p:sldId id="272" r:id="rId18"/>
    <p:sldId id="28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B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04" autoAdjust="0"/>
    <p:restoredTop sz="94660"/>
  </p:normalViewPr>
  <p:slideViewPr>
    <p:cSldViewPr>
      <p:cViewPr varScale="1">
        <p:scale>
          <a:sx n="86" d="100"/>
          <a:sy n="86" d="100"/>
        </p:scale>
        <p:origin x="12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17290F6-B0C0-4C9C-A945-672F208706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5A81F0E-4014-400E-ADB7-DF73AA65D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313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17290F6-B0C0-4C9C-A945-672F208706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5A81F0E-4014-400E-ADB7-DF73AA65D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288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17290F6-B0C0-4C9C-A945-672F208706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5A81F0E-4014-400E-ADB7-DF73AA65D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75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17290F6-B0C0-4C9C-A945-672F208706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5A81F0E-4014-400E-ADB7-DF73AA65D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833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17290F6-B0C0-4C9C-A945-672F208706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5A81F0E-4014-400E-ADB7-DF73AA65D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814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17290F6-B0C0-4C9C-A945-672F208706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5A81F0E-4014-400E-ADB7-DF73AA65D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547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17290F6-B0C0-4C9C-A945-672F208706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5A81F0E-4014-400E-ADB7-DF73AA65D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90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17290F6-B0C0-4C9C-A945-672F208706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5A81F0E-4014-400E-ADB7-DF73AA65D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99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17290F6-B0C0-4C9C-A945-672F208706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5A81F0E-4014-400E-ADB7-DF73AA65D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530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17290F6-B0C0-4C9C-A945-672F208706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5A81F0E-4014-400E-ADB7-DF73AA65D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345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17290F6-B0C0-4C9C-A945-672F208706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5A81F0E-4014-400E-ADB7-DF73AA65D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34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01EF9BD-055E-4A72-8F4A-29BFCA9726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3C8FED0-FCF2-48CB-BFC9-527AE5DB74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5867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01EF9BD-055E-4A72-8F4A-29BFCA9726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3C8FED0-FCF2-48CB-BFC9-527AE5DB74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3047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01EF9BD-055E-4A72-8F4A-29BFCA9726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3C8FED0-FCF2-48CB-BFC9-527AE5DB74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3415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01EF9BD-055E-4A72-8F4A-29BFCA9726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3C8FED0-FCF2-48CB-BFC9-527AE5DB74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4201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01EF9BD-055E-4A72-8F4A-29BFCA9726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3C8FED0-FCF2-48CB-BFC9-527AE5DB74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6466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01EF9BD-055E-4A72-8F4A-29BFCA9726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3C8FED0-FCF2-48CB-BFC9-527AE5DB74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6593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01EF9BD-055E-4A72-8F4A-29BFCA9726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3C8FED0-FCF2-48CB-BFC9-527AE5DB74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962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01EF9BD-055E-4A72-8F4A-29BFCA9726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3C8FED0-FCF2-48CB-BFC9-527AE5DB74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8932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01EF9BD-055E-4A72-8F4A-29BFCA9726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3C8FED0-FCF2-48CB-BFC9-527AE5DB74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7417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01EF9BD-055E-4A72-8F4A-29BFCA9726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3C8FED0-FCF2-48CB-BFC9-527AE5DB74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8010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01EF9BD-055E-4A72-8F4A-29BFCA9726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3C8FED0-FCF2-48CB-BFC9-527AE5DB74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472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4BC75-0111-4294-ADED-461E0CB2C0F4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17290F6-B0C0-4C9C-A945-672F208706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5A81F0E-4014-400E-ADB7-DF73AA65D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1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01EF9BD-055E-4A72-8F4A-29BFCA9726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3C8FED0-FCF2-48CB-BFC9-527AE5DB74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754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9604" y="0"/>
            <a:ext cx="91836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85243" y="5562600"/>
            <a:ext cx="7173515" cy="1828800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>
              <a:lnSpc>
                <a:spcPct val="130000"/>
              </a:lnSpc>
              <a:defRPr/>
            </a:pPr>
            <a:r>
              <a:rPr lang="en-US">
                <a:solidFill>
                  <a:schemeClr val="tx1"/>
                </a:solidFill>
              </a:rPr>
              <a:t/>
            </a:r>
            <a:br>
              <a:rPr lang="en-US">
                <a:solidFill>
                  <a:schemeClr val="tx1"/>
                </a:solidFill>
              </a:rPr>
            </a:br>
            <a:r>
              <a:rPr lang="en-US" sz="3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 PHÁT TRIỂN </a:t>
            </a:r>
            <a:r>
              <a:rPr lang="en-US" sz="3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 </a:t>
            </a:r>
            <a:r>
              <a:rPr lang="en-US" sz="3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br>
              <a:rPr lang="en-US" sz="3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“Kiến </a:t>
            </a: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đi </a:t>
            </a: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alt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tô”</a:t>
            </a:r>
            <a:br>
              <a:rPr lang="en-US" alt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</a:t>
            </a: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MGN </a:t>
            </a:r>
            <a:r>
              <a:rPr lang="en-US" altLang="en-US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 </a:t>
            </a: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en-US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tuổi)</a:t>
            </a:r>
            <a:br>
              <a:rPr lang="en-US" altLang="en-US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Nhung</a:t>
            </a:r>
            <a:b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249690"/>
            <a:ext cx="6858001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>
              <a:defRPr/>
            </a:pPr>
            <a:r>
              <a:rPr lang="en-US" sz="1600" kern="10" spc="38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UBND QUẬN LONG BIÊN</a:t>
            </a:r>
          </a:p>
          <a:p>
            <a:pPr algn="ctr" defTabSz="685800">
              <a:defRPr/>
            </a:pPr>
            <a:r>
              <a:rPr lang="en-US" sz="1600" b="1" kern="10" spc="38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TRƯỜNG MẦM NON HỒNG TIẾN</a:t>
            </a:r>
            <a:endParaRPr lang="en-US" sz="1600" b="1" spc="38" dirty="0">
              <a:ln w="13500">
                <a:solidFill>
                  <a:srgbClr val="5B9BD5">
                    <a:shade val="2500"/>
                    <a:alpha val="6500"/>
                  </a:srgbClr>
                </a:solidFill>
                <a:prstDash val="solid"/>
              </a:ln>
              <a:solidFill>
                <a:srgbClr val="00206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charset="0"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2253173" y="4700785"/>
            <a:ext cx="50292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1371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ct val="20000"/>
              </a:spcBef>
              <a:buClr>
                <a:srgbClr val="0BD0D9"/>
              </a:buClr>
              <a:buSzPct val="95000"/>
            </a:pPr>
            <a:endParaRPr lang="en-US" alt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2027634" y="4380421"/>
            <a:ext cx="50292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1371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ct val="20000"/>
              </a:spcBef>
              <a:buClr>
                <a:srgbClr val="0BD0D9"/>
              </a:buClr>
              <a:buSzPct val="95000"/>
            </a:pPr>
            <a:endParaRPr lang="en-US" alt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956816"/>
            <a:ext cx="898483" cy="898483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92377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Kiến con đi đâu?</a:t>
            </a:r>
            <a:endParaRPr lang="en-US" dirty="0">
              <a:solidFill>
                <a:srgbClr val="1B1BC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Content Placeholder 8" descr="image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  <p:sp>
        <p:nvSpPr>
          <p:cNvPr id="2054" name="AutoShape 6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xresdefault (3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Round Single Corner Rectangle 4"/>
          <p:cNvSpPr/>
          <p:nvPr/>
        </p:nvSpPr>
        <p:spPr>
          <a:xfrm>
            <a:off x="0" y="5791200"/>
            <a:ext cx="9144000" cy="1066800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Trên xe có những ai? </a:t>
            </a:r>
            <a:endParaRPr lang="en-US" sz="4400" dirty="0">
              <a:solidFill>
                <a:srgbClr val="1B1BCF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</p:spPr>
      </p:pic>
      <p:sp>
        <p:nvSpPr>
          <p:cNvPr id="6" name="Round Single Corner Rectangle 5"/>
          <p:cNvSpPr/>
          <p:nvPr/>
        </p:nvSpPr>
        <p:spPr>
          <a:xfrm>
            <a:off x="0" y="0"/>
            <a:ext cx="9144000" cy="1066800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Các bạn đi bằng phương tiện gì? </a:t>
            </a:r>
            <a:endParaRPr lang="en-US" sz="4400" dirty="0">
              <a:solidFill>
                <a:srgbClr val="1B1BCF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Content Placeholder 8" descr="maxresdefault (3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126163"/>
          </a:xfrm>
        </p:spPr>
      </p:pic>
      <p:sp>
        <p:nvSpPr>
          <p:cNvPr id="10" name="Oval 9"/>
          <p:cNvSpPr/>
          <p:nvPr/>
        </p:nvSpPr>
        <p:spPr>
          <a:xfrm>
            <a:off x="228600" y="5105400"/>
            <a:ext cx="8686800" cy="1219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Bác Gấu lên xe thì điều gì đã xảy ra</a:t>
            </a:r>
            <a:r>
              <a:rPr lang="en-US" sz="40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1B1BCF"/>
              </a:solidFill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228600" y="5715000"/>
            <a:ext cx="8686800" cy="1295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Tại sao Bác Gấu lại ngồi chỗ của kiến con</a:t>
            </a:r>
            <a:r>
              <a:rPr lang="en-US" sz="40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1B1BCF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981200"/>
          </a:xfr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Qua câu chuyện em thích nhất nhân vật nào nhất? Tại sao?</a:t>
            </a:r>
            <a:endParaRPr lang="en-US" dirty="0">
              <a:solidFill>
                <a:srgbClr val="1B1BC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ộ sưu tập hình ảnh cảm ơn đẹp nhấ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9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78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0"/>
            <a:ext cx="3962400" cy="64008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Đàm thoại về nội dung truyện</a:t>
            </a:r>
            <a:endParaRPr lang="en-US" sz="7200" dirty="0">
              <a:solidFill>
                <a:srgbClr val="1B1BC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AutoShape 4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70</Words>
  <Application>Microsoft Office PowerPoint</Application>
  <PresentationFormat>On-screen Show (4:3)</PresentationFormat>
  <Paragraphs>10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 LĨNH VỰC PHÁT TRIỂN NGÔN NGỮ Truyện “Kiến con đi ô tô” Lứa tuổi: MGN (4 -5 tuổi) Giáo viên: Nguyễn Thị Nhung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về nội dung truyện</vt:lpstr>
      <vt:lpstr>Kiến con đi đâu?</vt:lpstr>
      <vt:lpstr>PowerPoint Presentation</vt:lpstr>
      <vt:lpstr>PowerPoint Presentation</vt:lpstr>
      <vt:lpstr>PowerPoint Presentation</vt:lpstr>
      <vt:lpstr>PowerPoint Presentation</vt:lpstr>
      <vt:lpstr>Qua câu chuyện em thích nhất nhân vật nào nhất? Tại sao?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MẦM NON  HOA TRẠNG NGUYÊN CS2</dc:title>
  <dc:creator>khanhvd</dc:creator>
  <cp:lastModifiedBy>Admin</cp:lastModifiedBy>
  <cp:revision>18</cp:revision>
  <dcterms:created xsi:type="dcterms:W3CDTF">2017-06-22T13:18:45Z</dcterms:created>
  <dcterms:modified xsi:type="dcterms:W3CDTF">2025-04-08T07:57:24Z</dcterms:modified>
</cp:coreProperties>
</file>