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7"/>
  </p:notesMasterIdLst>
  <p:sldIdLst>
    <p:sldId id="388" r:id="rId2"/>
    <p:sldId id="434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433" r:id="rId26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86" d="100"/>
          <a:sy n="86" d="100"/>
        </p:scale>
        <p:origin x="153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28/3/2025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audio" Target="../media/media6.wma"/><Relationship Id="rId7" Type="http://schemas.openxmlformats.org/officeDocument/2006/relationships/image" Target="../media/image19.jpg"/><Relationship Id="rId12" Type="http://schemas.openxmlformats.org/officeDocument/2006/relationships/image" Target="../media/image21.png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7.wma"/><Relationship Id="rId10" Type="http://schemas.openxmlformats.org/officeDocument/2006/relationships/slide" Target="slide9.xml"/><Relationship Id="rId4" Type="http://schemas.microsoft.com/office/2007/relationships/media" Target="../media/media7.wma"/><Relationship Id="rId9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1.png"/><Relationship Id="rId5" Type="http://schemas.openxmlformats.org/officeDocument/2006/relationships/slide" Target="slide9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6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2.wma"/><Relationship Id="rId7" Type="http://schemas.microsoft.com/office/2007/relationships/hdphoto" Target="../media/hdphoto2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my%20chi\vi%20sao%20tho%20cut%20duoi\nhac%20giao%20thong\CO%20DAY%20BE%20GIAO%20THONG%20%20BEAT.mp3" TargetMode="Externa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1.wav"/><Relationship Id="rId7" Type="http://schemas.openxmlformats.org/officeDocument/2006/relationships/image" Target="../media/image7.gif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6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4.wav"/><Relationship Id="rId7" Type="http://schemas.openxmlformats.org/officeDocument/2006/relationships/image" Target="../media/image7.gi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2.wdp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1EF2AE-1104-4475-8813-33FB7EC34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093" name="TextBox 23">
            <a:extLst>
              <a:ext uri="{FF2B5EF4-FFF2-40B4-BE49-F238E27FC236}">
                <a16:creationId xmlns:a16="http://schemas.microsoft.com/office/drawing/2014/main" id="{5C65532C-2F3A-C9AE-AEA7-429B2A554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172" y="2003936"/>
            <a:ext cx="6457657" cy="250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LĨNH VỰC PHÁT TRIỂN N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GÔN NGỮ</a:t>
            </a:r>
            <a:endParaRPr lang="vi-VN" sz="28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Truyện “Vì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Thỏ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đuôi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</a:rPr>
              <a:t>Lứa tuổi</a:t>
            </a:r>
            <a:r>
              <a:rPr lang="vi-VN" smtClean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</a:rPr>
              <a:t>MGL (5-6</a:t>
            </a:r>
            <a:r>
              <a:rPr lang="vi-VN" smtClean="0">
                <a:solidFill>
                  <a:srgbClr val="002060"/>
                </a:solidFill>
                <a:latin typeface="Times New Roman" panose="02020603050405020304" pitchFamily="18" charset="0"/>
              </a:rPr>
              <a:t> tuổi</a:t>
            </a:r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mtClean="0">
                <a:solidFill>
                  <a:srgbClr val="002060"/>
                </a:solidFill>
                <a:latin typeface="Times New Roman" panose="02020603050405020304" pitchFamily="18" charset="0"/>
              </a:rPr>
              <a:t>Giáo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</a:rPr>
              <a:t>viên</a:t>
            </a:r>
            <a:r>
              <a:rPr lang="vi-VN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</a:rPr>
              <a:t> Bùi Thị Lan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95" name="WordArt 26">
            <a:extLst>
              <a:ext uri="{FF2B5EF4-FFF2-40B4-BE49-F238E27FC236}">
                <a16:creationId xmlns:a16="http://schemas.microsoft.com/office/drawing/2014/main" id="{1081C564-FC1C-3179-A897-B2C2EF5528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8654" y="2865439"/>
            <a:ext cx="7219950" cy="1238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1524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altLang="en-US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altLang="en-US" sz="1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83" y="1023805"/>
            <a:ext cx="698033" cy="693501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j0214098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5111"/>
            <a:ext cx="2800350" cy="302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79600"/>
            <a:ext cx="28003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rId4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0231E1-158B-43F6-9402-A9804A65F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914399" y="1882914"/>
            <a:ext cx="67056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r:id="rId8" imgW="1999793" imgH="1831543" progId="">
                  <p:embed/>
                </p:oleObj>
              </mc:Choice>
              <mc:Fallback>
                <p:oleObj r:id="rId8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0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5257800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14800" y="41177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E00A6F-6151-48D5-B46E-86EAFBD05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854200" y="2405331"/>
            <a:ext cx="6019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9300" y="4591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23C8DF-8D20-4392-B3E8-57FA459BD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799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914400" y="2362200"/>
            <a:ext cx="601980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4300" y="49004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28600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9D660F-EDF1-4AED-AB4D-C1C9496F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676400" y="3200400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62000" y="2209800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 DAY BE GIAO THONG 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0"/>
            <a:ext cx="1603829" cy="16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7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700" y="3048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" y="897009"/>
            <a:ext cx="7848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Kiến thức:</a:t>
            </a:r>
          </a:p>
          <a:p>
            <a:pPr algn="just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được tên truyện, tên tác giả câu truyện</a:t>
            </a:r>
          </a:p>
          <a:p>
            <a:pPr algn="just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được tính cách từng nhân vật, hiểu nội dung câu truyện</a:t>
            </a:r>
          </a:p>
          <a:p>
            <a:pPr algn="just"/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Thông qua câu truyện trẻ hiểu luật giao thong, biết cách sang đường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Kỹ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năng: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nghe hiểu, chú ý trong giờ học, trả lời cô to, rõ ràng mạch lạc, đủ câu, kỹ năng làm việc theo nhóm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kể chuyện và kỹ năng phát triển ngôn ngữ cho trẻ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độ:</a:t>
            </a:r>
          </a:p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cách tham gia giao thông và chấp hành nghiêm chỉnh luật lệ an toàn giao thông.</a:t>
            </a:r>
          </a:p>
          <a:p>
            <a:pPr algn="just"/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97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1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2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3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4</a:t>
                      </a: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00144F-DB00-4F75-8584-4D2CEA77F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9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A9165A-E83B-448C-B9AB-A8AE49F1C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29399"/>
          </a:xfrm>
          <a:prstGeom prst="rect">
            <a:avLst/>
          </a:prstGeom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 SAO THỎ CỤT ĐUÔI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4" y="36492"/>
            <a:ext cx="9110546" cy="6821507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8819" y="1448494"/>
            <a:ext cx="8054181" cy="358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</a:p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Ngắn ngủn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Ngắn quá nh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bị cắt.</a:t>
            </a:r>
          </a:p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Ân hận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 có lỗi vì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xảy ra việc gì </a:t>
            </a:r>
            <a:r>
              <a:rPr lang="vi-VN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Bẽn lẽn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Rụt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rè, thẹn thùng và 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en-US" sz="3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ngập ngừng</a:t>
            </a:r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4&quot;/&gt;&lt;/object&gt;&lt;object type=&quot;3&quot; unique_id=&quot;10005&quot;&gt;&lt;property id=&quot;20148&quot; value=&quot;5&quot;/&gt;&lt;property id=&quot;20300&quot; value=&quot;Slide 2&quot;/&gt;&lt;property id=&quot;20307&quot; value=&quot;305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07&quot;&gt;&lt;property id=&quot;20148&quot; value=&quot;5&quot;/&gt;&lt;property id=&quot;20300&quot; value=&quot;Slide 4&quot;/&gt;&lt;property id=&quot;20307&quot; value=&quot;278&quot;/&gt;&lt;/object&gt;&lt;object type=&quot;3&quot; unique_id=&quot;10008&quot;&gt;&lt;property id=&quot;20148&quot; value=&quot;5&quot;/&gt;&lt;property id=&quot;20300&quot; value=&quot;Slide 5&quot;/&gt;&lt;property id=&quot;20307&quot; value=&quot;28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306&quot;/&gt;&lt;/object&gt;&lt;object type=&quot;3&quot; unique_id=&quot;10012&quot;&gt;&lt;property id=&quot;20148&quot; value=&quot;5&quot;/&gt;&lt;property id=&quot;20300&quot; value=&quot;Slide 9&quot;/&gt;&lt;property id=&quot;20307&quot; value=&quot;284&quot;/&gt;&lt;/object&gt;&lt;object type=&quot;3&quot; unique_id=&quot;10013&quot;&gt;&lt;property id=&quot;20148&quot; value=&quot;5&quot;/&gt;&lt;property id=&quot;20300&quot; value=&quot;Slide 10&quot;/&gt;&lt;property id=&quot;20307&quot; value=&quot;285&quot;/&gt;&lt;/object&gt;&lt;object type=&quot;3&quot; unique_id=&quot;10014&quot;&gt;&lt;property id=&quot;20148&quot; value=&quot;5&quot;/&gt;&lt;property id=&quot;20300&quot; value=&quot;Slide 11&quot;/&gt;&lt;property id=&quot;20307&quot; value=&quot;286&quot;/&gt;&lt;/object&gt;&lt;object type=&quot;3&quot; unique_id=&quot;10015&quot;&gt;&lt;property id=&quot;20148&quot; value=&quot;5&quot;/&gt;&lt;property id=&quot;20300&quot; value=&quot;Slide 12&quot;/&gt;&lt;property id=&quot;20307&quot; value=&quot;287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9&quot;/&gt;&lt;/object&gt;&lt;object type=&quot;3&quot; unique_id=&quot;10018&quot;&gt;&lt;property id=&quot;20148&quot; value=&quot;5&quot;/&gt;&lt;property id=&quot;20300&quot; value=&quot;Slide 15&quot;/&gt;&lt;property id=&quot;20307&quot; value=&quot;290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292&quot;/&gt;&lt;/object&gt;&lt;object type=&quot;3&quot; unique_id=&quot;10021&quot;&gt;&lt;property id=&quot;20148&quot; value=&quot;5&quot;/&gt;&lt;property id=&quot;20300&quot; value=&quot;Slide 18&quot;/&gt;&lt;property id=&quot;20307&quot; value=&quot;293&quot;/&gt;&lt;/object&gt;&lt;object type=&quot;3&quot; unique_id=&quot;10022&quot;&gt;&lt;property id=&quot;20148&quot; value=&quot;5&quot;/&gt;&lt;property id=&quot;20300&quot; value=&quot;Slide 19&quot;/&gt;&lt;property id=&quot;20307&quot; value=&quot;301&quot;/&gt;&lt;/object&gt;&lt;object type=&quot;3&quot; unique_id=&quot;10023&quot;&gt;&lt;property id=&quot;20148&quot; value=&quot;5&quot;/&gt;&lt;property id=&quot;20300&quot; value=&quot;Slide 20&quot;/&gt;&lt;property id=&quot;20307&quot; value=&quot;294&quot;/&gt;&lt;/object&gt;&lt;object type=&quot;3&quot; unique_id=&quot;10024&quot;&gt;&lt;property id=&quot;20148&quot; value=&quot;5&quot;/&gt;&lt;property id=&quot;20300&quot; value=&quot;Slide 21&quot;/&gt;&lt;property id=&quot;20307&quot; value=&quot;296&quot;/&gt;&lt;/object&gt;&lt;object type=&quot;3&quot; unique_id=&quot;10025&quot;&gt;&lt;property id=&quot;20148&quot; value=&quot;5&quot;/&gt;&lt;property id=&quot;20300&quot; value=&quot;Slide 22&quot;/&gt;&lt;property id=&quot;20307&quot; value=&quot;297&quot;/&gt;&lt;/object&gt;&lt;object type=&quot;3&quot; unique_id=&quot;10026&quot;&gt;&lt;property id=&quot;20148&quot; value=&quot;5&quot;/&gt;&lt;property id=&quot;20300&quot; value=&quot;Slide 23&quot;/&gt;&lt;property id=&quot;20307&quot; value=&quot;300&quot;/&gt;&lt;/object&gt;&lt;object type=&quot;3&quot; unique_id=&quot;10027&quot;&gt;&lt;property id=&quot;20148&quot; value=&quot;5&quot;/&gt;&lt;property id=&quot;20300&quot; value=&quot;Slide 24&quot;/&gt;&lt;property id=&quot;20307&quot; value=&quot;298&quot;/&gt;&lt;/object&gt;&lt;object type=&quot;3&quot; unique_id=&quot;10028&quot;&gt;&lt;property id=&quot;20148&quot; value=&quot;5&quot;/&gt;&lt;property id=&quot;20300&quot; value=&quot;Slide 25&quot;/&gt;&lt;property id=&quot;20307&quot; value=&quot;304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</TotalTime>
  <Words>266</Words>
  <Application>Microsoft Office PowerPoint</Application>
  <PresentationFormat>On-screen Show (4:3)</PresentationFormat>
  <Paragraphs>47</Paragraphs>
  <Slides>25</Slides>
  <Notes>0</Notes>
  <HiddenSlides>0</HiddenSlides>
  <MMClips>13</MMClips>
  <ScaleCrop>false</ScaleCrop>
  <HeadingPairs>
    <vt:vector size="10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1" baseType="lpstr">
      <vt:lpstr>Arial</vt:lpstr>
      <vt:lpstr>Calibri</vt:lpstr>
      <vt:lpstr>Times New Roman</vt:lpstr>
      <vt:lpstr>Times New Romanh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Admin</cp:lastModifiedBy>
  <cp:revision>126</cp:revision>
  <dcterms:created xsi:type="dcterms:W3CDTF">2012-11-01T04:43:27Z</dcterms:created>
  <dcterms:modified xsi:type="dcterms:W3CDTF">2025-03-28T08:09:46Z</dcterms:modified>
  <cp:category>vi sao tho cut duoi</cp:category>
</cp:coreProperties>
</file>