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sldIdLst>
    <p:sldId id="262" r:id="rId3"/>
    <p:sldId id="258" r:id="rId4"/>
    <p:sldId id="281" r:id="rId5"/>
    <p:sldId id="265" r:id="rId6"/>
    <p:sldId id="261" r:id="rId7"/>
    <p:sldId id="263" r:id="rId8"/>
    <p:sldId id="274" r:id="rId9"/>
    <p:sldId id="269" r:id="rId10"/>
    <p:sldId id="282" r:id="rId11"/>
    <p:sldId id="275" r:id="rId12"/>
    <p:sldId id="285" r:id="rId13"/>
    <p:sldId id="270" r:id="rId14"/>
    <p:sldId id="283" r:id="rId15"/>
    <p:sldId id="271" r:id="rId16"/>
    <p:sldId id="284" r:id="rId17"/>
    <p:sldId id="273" r:id="rId18"/>
    <p:sldId id="277" r:id="rId19"/>
    <p:sldId id="286" r:id="rId20"/>
    <p:sldId id="278" r:id="rId21"/>
    <p:sldId id="280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D6CF1-FC7F-45F4-84C3-1D42825E15B9}" type="datetimeFigureOut">
              <a:rPr lang="en-US" smtClean="0"/>
              <a:t>19/3/2025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047C-9F60-4FC2-BEF0-4A0476BCA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962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D6CF1-FC7F-45F4-84C3-1D42825E15B9}" type="datetimeFigureOut">
              <a:rPr lang="en-US" smtClean="0"/>
              <a:t>19/3/2025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047C-9F60-4FC2-BEF0-4A0476BCA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6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D6CF1-FC7F-45F4-84C3-1D42825E15B9}" type="datetimeFigureOut">
              <a:rPr lang="en-US" smtClean="0"/>
              <a:t>19/3/2025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047C-9F60-4FC2-BEF0-4A0476BCA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1848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0F5F71F-0783-436C-913D-FF53A11A8669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72893"/>
      </p:ext>
    </p:extLst>
  </p:cSld>
  <p:clrMapOvr>
    <a:masterClrMapping/>
  </p:clrMapOvr>
  <p:transition>
    <p:cover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A2AAF88-72AC-45C7-A795-99E7A55C8D88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603197"/>
      </p:ext>
    </p:extLst>
  </p:cSld>
  <p:clrMapOvr>
    <a:masterClrMapping/>
  </p:clrMapOvr>
  <p:transition>
    <p:cover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E4BB536-77A3-4E99-A52C-E0E8D70EF702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671366"/>
      </p:ext>
    </p:extLst>
  </p:cSld>
  <p:clrMapOvr>
    <a:masterClrMapping/>
  </p:clrMapOvr>
  <p:transition>
    <p:cover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43E07E8-A357-4620-8F12-84630D73D054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765027"/>
      </p:ext>
    </p:extLst>
  </p:cSld>
  <p:clrMapOvr>
    <a:masterClrMapping/>
  </p:clrMapOvr>
  <p:transition>
    <p:cover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26F344E-9422-4EE4-89EC-07A5135B74C8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747261"/>
      </p:ext>
    </p:extLst>
  </p:cSld>
  <p:clrMapOvr>
    <a:masterClrMapping/>
  </p:clrMapOvr>
  <p:transition>
    <p:cover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60DCC3F-5382-4A46-AA45-9D931290FD0E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692874"/>
      </p:ext>
    </p:extLst>
  </p:cSld>
  <p:clrMapOvr>
    <a:masterClrMapping/>
  </p:clrMapOvr>
  <p:transition>
    <p:cover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7679C09-6290-430A-9FE0-3681319D8FAD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305233"/>
      </p:ext>
    </p:extLst>
  </p:cSld>
  <p:clrMapOvr>
    <a:masterClrMapping/>
  </p:clrMapOvr>
  <p:transition>
    <p:cover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2E65D74-B670-45A5-B08B-7929013DC86D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256631"/>
      </p:ext>
    </p:extLst>
  </p:cSld>
  <p:clrMapOvr>
    <a:masterClrMapping/>
  </p:clrMapOvr>
  <p:transition>
    <p:cover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D6CF1-FC7F-45F4-84C3-1D42825E15B9}" type="datetimeFigureOut">
              <a:rPr lang="en-US" smtClean="0"/>
              <a:t>19/3/2025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047C-9F60-4FC2-BEF0-4A0476BCA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8006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D07688E-343F-433F-9E18-40E2E3E2FDC4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278083"/>
      </p:ext>
    </p:extLst>
  </p:cSld>
  <p:clrMapOvr>
    <a:masterClrMapping/>
  </p:clrMapOvr>
  <p:transition>
    <p:cover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BE3485D-8E99-4CC0-8B9B-DE7C386105F2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422801"/>
      </p:ext>
    </p:extLst>
  </p:cSld>
  <p:clrMapOvr>
    <a:masterClrMapping/>
  </p:clrMapOvr>
  <p:transition>
    <p:cover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76F43C0-E558-40A7-9F6B-7C06D3EC592A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147032"/>
      </p:ext>
    </p:extLst>
  </p:cSld>
  <p:clrMapOvr>
    <a:masterClrMapping/>
  </p:clrMapOvr>
  <p:transition>
    <p:cover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D6CF1-FC7F-45F4-84C3-1D42825E15B9}" type="datetimeFigureOut">
              <a:rPr lang="en-US" smtClean="0"/>
              <a:t>19/3/2025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047C-9F60-4FC2-BEF0-4A0476BCA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381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D6CF1-FC7F-45F4-84C3-1D42825E15B9}" type="datetimeFigureOut">
              <a:rPr lang="en-US" smtClean="0"/>
              <a:t>19/3/2025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047C-9F60-4FC2-BEF0-4A0476BCA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605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D6CF1-FC7F-45F4-84C3-1D42825E15B9}" type="datetimeFigureOut">
              <a:rPr lang="en-US" smtClean="0"/>
              <a:t>19/3/2025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047C-9F60-4FC2-BEF0-4A0476BCA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510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D6CF1-FC7F-45F4-84C3-1D42825E15B9}" type="datetimeFigureOut">
              <a:rPr lang="en-US" smtClean="0"/>
              <a:t>19/3/2025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047C-9F60-4FC2-BEF0-4A0476BCA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378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D6CF1-FC7F-45F4-84C3-1D42825E15B9}" type="datetimeFigureOut">
              <a:rPr lang="en-US" smtClean="0"/>
              <a:t>19/3/2025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047C-9F60-4FC2-BEF0-4A0476BCA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295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D6CF1-FC7F-45F4-84C3-1D42825E15B9}" type="datetimeFigureOut">
              <a:rPr lang="en-US" smtClean="0"/>
              <a:t>19/3/2025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047C-9F60-4FC2-BEF0-4A0476BCA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367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D6CF1-FC7F-45F4-84C3-1D42825E15B9}" type="datetimeFigureOut">
              <a:rPr lang="en-US" smtClean="0"/>
              <a:t>19/3/2025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047C-9F60-4FC2-BEF0-4A0476BCA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299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FD6CF1-FC7F-45F4-84C3-1D42825E15B9}" type="datetimeFigureOut">
              <a:rPr lang="en-US" smtClean="0"/>
              <a:t>19/3/2025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CB047C-9F60-4FC2-BEF0-4A0476BCA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400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96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96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FBD2AAD-FA65-42DC-803A-0F8F50C2270A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529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cover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299+ Hình nền PowerPoint đẹp, CHUYÊN NGHIỆP nhấ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67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109952" y="1510771"/>
            <a:ext cx="8153400" cy="3982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NGÔN NGỮ</a:t>
            </a:r>
          </a:p>
          <a:p>
            <a:pPr algn="ctr"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LÀM QUEN VĂN </a:t>
            </a:r>
            <a:r>
              <a:rPr lang="en-US" altLang="vi-VN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</a:p>
          <a:p>
            <a:pPr algn="ctr"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vi-VN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Thơ: Giàn Gấc</a:t>
            </a:r>
          </a:p>
          <a:p>
            <a:pPr algn="ctr">
              <a:lnSpc>
                <a:spcPct val="130000"/>
              </a:lnSpc>
              <a:buNone/>
            </a:pPr>
            <a:r>
              <a:rPr lang="en-US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 tuổi</a:t>
            </a:r>
            <a:r>
              <a:rPr lang="en-US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MGL (5-6 tuổi)</a:t>
            </a:r>
            <a:endParaRPr lang="en-US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30000"/>
              </a:lnSpc>
              <a:buNone/>
            </a:pPr>
            <a:r>
              <a:rPr lang="en-US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Vũ Thu Trang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vi-VN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4191000" y="6339935"/>
            <a:ext cx="3810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vi-VN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2024 - 2025</a:t>
            </a:r>
            <a:endParaRPr lang="vi-VN" altLang="vi-VN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794" y="735127"/>
            <a:ext cx="696413" cy="69641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0" y="71121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sz="1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sz="1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HỔNG TIẾN</a:t>
            </a:r>
            <a:endParaRPr lang="en-US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22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468451" y="4441863"/>
            <a:ext cx="461492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0" i="0" dirty="0" err="1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Giàn</a:t>
            </a:r>
            <a:r>
              <a:rPr lang="en-US" sz="3600" b="0" i="0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gấc</a:t>
            </a:r>
            <a:r>
              <a:rPr lang="en-US" sz="3600" b="0" i="0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đan</a:t>
            </a:r>
            <a:r>
              <a:rPr lang="en-US" sz="3600" b="0" i="0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endParaRPr lang="en-US" sz="3600" b="0" i="0" dirty="0" smtClean="0">
              <a:solidFill>
                <a:srgbClr val="FFFF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0" i="0" dirty="0" err="1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600" b="0" i="0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0" i="0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3600" b="0" i="0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endParaRPr lang="en-US" sz="3600" b="0" i="0" dirty="0" smtClean="0">
              <a:solidFill>
                <a:srgbClr val="FFFF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 </a:t>
            </a:r>
            <a:endParaRPr lang="en-US" b="0" i="0" dirty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2796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75+ hình nền powerpoint chuyên nghiệp chất lượng full hd cực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78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833612" y="3105835"/>
            <a:ext cx="45247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Giàn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gấc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hút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8190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357611" cy="664549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669960" y="5168171"/>
            <a:ext cx="352022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0" i="0" dirty="0" err="1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3600" b="0" i="0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0" i="0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3600" b="0" i="0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endParaRPr lang="en-US" sz="3600" b="0" i="0" dirty="0" smtClean="0">
              <a:solidFill>
                <a:srgbClr val="FFFF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0" i="0" dirty="0" err="1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r>
              <a:rPr lang="en-US" sz="3600" b="0" i="0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3600" b="0" i="0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0" i="0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endParaRPr lang="en-US" sz="3600" b="0" i="0" dirty="0" smtClean="0">
              <a:solidFill>
                <a:srgbClr val="FFFF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0" i="0" dirty="0" smtClean="0">
                <a:solidFill>
                  <a:srgbClr val="FFFF00"/>
                </a:solidFill>
                <a:effectLst/>
                <a:latin typeface="Roboto" panose="02000000000000000000" pitchFamily="2" charset="0"/>
              </a:rPr>
              <a:t> </a:t>
            </a:r>
            <a:endParaRPr lang="en-US" b="0" i="0" dirty="0">
              <a:solidFill>
                <a:srgbClr val="FFFF00"/>
              </a:solidFill>
              <a:effectLst/>
              <a:latin typeface="Roboto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5797" y="154546"/>
            <a:ext cx="5653826" cy="649095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302322" y="5075872"/>
            <a:ext cx="432730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0" i="0" dirty="0" err="1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Nhộn</a:t>
            </a:r>
            <a:r>
              <a:rPr lang="en-US" sz="3600" b="0" i="0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sz="3600" b="0" i="0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ong</a:t>
            </a:r>
            <a:r>
              <a:rPr lang="en-US" sz="3600" b="0" i="0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bay</a:t>
            </a:r>
          </a:p>
          <a:p>
            <a:r>
              <a:rPr lang="en-US" sz="3600" b="0" i="0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Rung </a:t>
            </a:r>
            <a:r>
              <a:rPr lang="en-US" sz="3600" b="0" i="0" dirty="0" err="1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rinh</a:t>
            </a:r>
            <a:r>
              <a:rPr lang="en-US" sz="3600" b="0" i="0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vòm</a:t>
            </a:r>
            <a:r>
              <a:rPr lang="en-US" sz="3600" b="0" i="0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endParaRPr lang="en-US" sz="3600" b="0" i="0" dirty="0" smtClean="0">
              <a:solidFill>
                <a:srgbClr val="FFFF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0" i="0" dirty="0" smtClean="0">
                <a:solidFill>
                  <a:srgbClr val="FFFF00"/>
                </a:solidFill>
                <a:effectLst/>
                <a:latin typeface="Roboto" panose="02000000000000000000" pitchFamily="2" charset="0"/>
              </a:rPr>
              <a:t> </a:t>
            </a:r>
            <a:endParaRPr lang="en-US" b="0" i="0" dirty="0">
              <a:solidFill>
                <a:srgbClr val="FFFF00"/>
              </a:solidFill>
              <a:effectLst/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3348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75+ hình nền powerpoint chuyên nghiệp chất lượng full hd cực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78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797121" y="3244334"/>
            <a:ext cx="45977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200" dirty="0">
                <a:solidFill>
                  <a:srgbClr val="002060"/>
                </a:solidFill>
                <a:latin typeface="+mj-lt"/>
              </a:rPr>
              <a:t>Gấc đã khoe điều gì?</a:t>
            </a:r>
            <a:endParaRPr lang="en-US" sz="32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9878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64145" y="5185134"/>
            <a:ext cx="393234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0" dirty="0" err="1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200" b="1" i="0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3200" b="1" i="0" dirty="0" err="1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gấc</a:t>
            </a:r>
            <a:r>
              <a:rPr lang="en-US" sz="3200" b="1" i="0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khoe</a:t>
            </a:r>
            <a:endParaRPr lang="en-US" sz="3200" b="1" i="0" dirty="0" smtClean="0">
              <a:solidFill>
                <a:srgbClr val="FFFF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i="0" dirty="0" err="1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Đeo</a:t>
            </a:r>
            <a:r>
              <a:rPr lang="en-US" sz="3200" b="1" i="0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3200" b="1" i="0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giàn</a:t>
            </a:r>
            <a:r>
              <a:rPr lang="en-US" sz="3200" b="1" i="0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endParaRPr lang="en-US" sz="3200" b="1" i="0" dirty="0" smtClean="0">
              <a:solidFill>
                <a:srgbClr val="FFFF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7544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75+ hình nền powerpoint chuyên nghiệp chất lượng full hd cực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78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449355" y="3325900"/>
            <a:ext cx="59971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3200" dirty="0">
                <a:solidFill>
                  <a:srgbClr val="002060"/>
                </a:solidFill>
                <a:latin typeface="+mj-lt"/>
              </a:rPr>
              <a:t>Trái gấc được miêu tả như thế nào?</a:t>
            </a:r>
            <a:endParaRPr lang="en-US" sz="32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19993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508642" y="111394"/>
            <a:ext cx="357174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0" dirty="0" err="1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200" b="1" i="0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gấc</a:t>
            </a:r>
            <a:r>
              <a:rPr lang="en-US" sz="3200" b="1" i="0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xinh</a:t>
            </a:r>
            <a:r>
              <a:rPr lang="en-US" sz="3200" b="1" i="0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xinh</a:t>
            </a:r>
            <a:endParaRPr lang="en-US" sz="3200" b="1" i="0" dirty="0" smtClean="0">
              <a:solidFill>
                <a:srgbClr val="FFFF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i="0" dirty="0" err="1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lang="en-US" sz="3200" b="1" i="0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3200" b="1" i="0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3200" b="1" i="0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endParaRPr lang="en-US" sz="3200" b="1" i="0" dirty="0" smtClean="0">
              <a:solidFill>
                <a:srgbClr val="FFFF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i="0" dirty="0" err="1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200" b="1" i="0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200" b="1" i="0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200" b="1" i="0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endParaRPr lang="en-US" sz="3200" b="1" i="0" dirty="0" smtClean="0">
              <a:solidFill>
                <a:srgbClr val="FFFF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i="0" dirty="0" err="1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3200" b="1" i="0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say </a:t>
            </a:r>
            <a:r>
              <a:rPr lang="en-US" sz="3200" b="1" i="0" dirty="0" err="1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trtong</a:t>
            </a:r>
            <a:r>
              <a:rPr lang="en-US" sz="3200" b="1" i="0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endParaRPr lang="en-US" sz="3200" b="1" i="0" dirty="0">
              <a:solidFill>
                <a:srgbClr val="FFFF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018984" y="2791683"/>
            <a:ext cx="537478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1" i="0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Tác giả : Đặng vương Hưng</a:t>
            </a:r>
          </a:p>
          <a:p>
            <a:r>
              <a:rPr lang="vi-VN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 </a:t>
            </a:r>
            <a:endParaRPr lang="vi-VN" b="0" i="0" dirty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4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75+ hình nền powerpoint chuyên nghiệp chất lượng full hd cực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5416"/>
            <a:ext cx="12192000" cy="8096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442693" y="2874015"/>
            <a:ext cx="730661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200" dirty="0">
                <a:solidFill>
                  <a:srgbClr val="002060"/>
                </a:solidFill>
                <a:latin typeface="+mj-lt"/>
              </a:rPr>
              <a:t>Cô giải thích </a:t>
            </a:r>
            <a:r>
              <a:rPr lang="vi-VN" sz="3200">
                <a:solidFill>
                  <a:srgbClr val="002060"/>
                </a:solidFill>
                <a:latin typeface="+mj-lt"/>
              </a:rPr>
              <a:t>từ </a:t>
            </a:r>
            <a:r>
              <a:rPr lang="vi-VN" sz="3200" smtClean="0">
                <a:solidFill>
                  <a:srgbClr val="002060"/>
                </a:solidFill>
                <a:latin typeface="+mj-lt"/>
              </a:rPr>
              <a:t>“mặt trời”</a:t>
            </a:r>
            <a:r>
              <a:rPr lang="en-US" sz="320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32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rực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3822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ấc cùng những điều thú vị mà bạn chưa biết - Altawe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59854"/>
            <a:ext cx="12192000" cy="6220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833612" y="175079"/>
            <a:ext cx="45247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gấc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5374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hơ Giàn gấc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014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17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Top 200+ hình nền Powerpoint xanh lá đẹp nhất cho mọi chủ đề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366" name="Picture 6" descr="100+ hình nền Powepoint đẹp cho bài thuyết trình thu hú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"/>
            <a:ext cx="12080383" cy="7619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214611" y="2067096"/>
            <a:ext cx="376277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Tx/>
              <a:buChar char="-"/>
            </a:pPr>
            <a:r>
              <a:rPr lang="nl-NL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Cô </a:t>
            </a:r>
            <a:r>
              <a:rPr lang="nl-NL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đọc câu đố: </a:t>
            </a:r>
            <a:endParaRPr lang="nl-NL" sz="3200" b="1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nl-NL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“Quả </a:t>
            </a:r>
            <a:r>
              <a:rPr lang="nl-NL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gì chín đỏ. </a:t>
            </a:r>
            <a:endParaRPr lang="nl-NL" sz="32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nl-NL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Vỏ </a:t>
            </a:r>
            <a:r>
              <a:rPr lang="nl-NL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 nhiều gai. </a:t>
            </a:r>
            <a:endParaRPr lang="nl-NL" sz="32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nl-NL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Ruột </a:t>
            </a:r>
            <a:r>
              <a:rPr lang="nl-NL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đem đồ xôi. </a:t>
            </a:r>
            <a:endParaRPr lang="nl-NL" sz="32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nl-NL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Ăn </a:t>
            </a:r>
            <a:r>
              <a:rPr lang="nl-NL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vào sáng </a:t>
            </a:r>
            <a:r>
              <a:rPr lang="nl-NL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mắt”</a:t>
            </a:r>
          </a:p>
          <a:p>
            <a:pPr algn="ctr"/>
            <a:r>
              <a:rPr lang="nl-NL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Đố </a:t>
            </a:r>
            <a:r>
              <a:rPr lang="nl-NL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bé quả gì?</a:t>
            </a:r>
            <a:endParaRPr lang="en-US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59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Thank You Vector Lettering On Tropical Leaves Background Isolated Stock  Illustration - Download Image Now - iSt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0988137"/>
      </p:ext>
    </p:extLst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ấc cùng những điều thú vị mà bạn chưa biết - Altawe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143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096025" y="6098146"/>
            <a:ext cx="2592376" cy="7665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en-US" altLang="vi-VN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 GẤC</a:t>
            </a:r>
            <a:endParaRPr lang="en-US" altLang="vi-VN" sz="4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3165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77" y="682580"/>
            <a:ext cx="5383124" cy="297502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73549" y="-19319"/>
            <a:ext cx="9634305" cy="6093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en-US" altLang="vi-VN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vi-VN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altLang="vi-VN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altLang="vi-VN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altLang="vi-VN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vi-VN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vi-VN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altLang="vi-VN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vi-VN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vi-VN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vi-VN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vi-VN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5955" y="590079"/>
            <a:ext cx="5044225" cy="30675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77" y="3799268"/>
            <a:ext cx="5383124" cy="30587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15956" y="3799268"/>
            <a:ext cx="5044224" cy="2978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191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6557"/>
            <a:ext cx="12192000" cy="609144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580629" y="0"/>
            <a:ext cx="4232249" cy="7665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en-US" altLang="vi-VN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THƠ: GIÀN GẤC</a:t>
            </a:r>
          </a:p>
        </p:txBody>
      </p:sp>
    </p:spTree>
    <p:extLst>
      <p:ext uri="{BB962C8B-B14F-4D97-AF65-F5344CB8AC3E}">
        <p14:creationId xmlns:p14="http://schemas.microsoft.com/office/powerpoint/2010/main" val="247599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038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75+ hình nền powerpoint chuyên nghiệp chất lượng full hd cực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78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205160" y="2879276"/>
            <a:ext cx="8065028" cy="14219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en-US" altLang="vi-VN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vi-VN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altLang="vi-VN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vi-VN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vi-VN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vi-VN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altLang="vi-VN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vi-VN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vi-VN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en-US" altLang="vi-VN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vi-VN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altLang="vi-VN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altLang="vi-VN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vi-VN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vi-VN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vi-VN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3992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122407" y="-103031"/>
            <a:ext cx="506959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Giàn</a:t>
            </a:r>
            <a:r>
              <a:rPr 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gấc</a:t>
            </a:r>
            <a:endParaRPr lang="en-US" sz="32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32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Đặng</a:t>
            </a:r>
            <a:r>
              <a:rPr 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Vương</a:t>
            </a:r>
            <a:r>
              <a:rPr 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Hưng</a:t>
            </a:r>
            <a:endParaRPr lang="en-US" sz="3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0735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75+ hình nền powerpoint chuyên nghiệp chất lượng full hd cực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78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693831" y="3105835"/>
            <a:ext cx="68043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600" dirty="0">
                <a:solidFill>
                  <a:srgbClr val="002060"/>
                </a:solidFill>
                <a:latin typeface="+mj-lt"/>
              </a:rPr>
              <a:t>Trong bài thơ, giàn gấc hiện lên với những hình ảnh như thế nào?</a:t>
            </a:r>
            <a:endParaRPr lang="en-US" sz="36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64653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439</TotalTime>
  <Words>253</Words>
  <Application>Microsoft Office PowerPoint</Application>
  <PresentationFormat>Widescreen</PresentationFormat>
  <Paragraphs>44</Paragraphs>
  <Slides>20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Roboto</vt:lpstr>
      <vt:lpstr>Times New Roman</vt:lpstr>
      <vt:lpstr>Office Theme</vt:lpstr>
      <vt:lpstr>3_Default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29</cp:revision>
  <dcterms:created xsi:type="dcterms:W3CDTF">2025-01-13T09:12:26Z</dcterms:created>
  <dcterms:modified xsi:type="dcterms:W3CDTF">2025-03-19T04:38:20Z</dcterms:modified>
</cp:coreProperties>
</file>