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609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+mj-lt"/>
              </a:rPr>
              <a:t>TRƯỜNG MẦM NO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6555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8127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(3-4 tuổi)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6557" y="2844225"/>
            <a:ext cx="6510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THƠ </a:t>
            </a: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vi-VN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Đoàn </a:t>
            </a:r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tàu </a:t>
            </a:r>
            <a:r>
              <a:rPr lang="vi-VN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lăn bánh</a:t>
            </a: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621834" cy="6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7" y="685800"/>
            <a:ext cx="7882003" cy="54864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685800"/>
            <a:ext cx="7924800" cy="556260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Admin</cp:lastModifiedBy>
  <cp:revision>5</cp:revision>
  <dcterms:created xsi:type="dcterms:W3CDTF">2013-01-09T12:24:16Z</dcterms:created>
  <dcterms:modified xsi:type="dcterms:W3CDTF">2025-04-18T08:08:15Z</dcterms:modified>
</cp:coreProperties>
</file>